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312" r:id="rId4"/>
    <p:sldId id="313" r:id="rId5"/>
    <p:sldId id="291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0FC92A-18C0-46D3-B815-011EEC136120}" v="4" dt="2020-06-19T12:49:10.4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na Dorosh" userId="447b4288-2218-45d5-a6f2-56519e27a23c" providerId="ADAL" clId="{AD0FC92A-18C0-46D3-B815-011EEC136120}"/>
    <pc:docChg chg="custSel modSld">
      <pc:chgData name="Maryna Dorosh" userId="447b4288-2218-45d5-a6f2-56519e27a23c" providerId="ADAL" clId="{AD0FC92A-18C0-46D3-B815-011EEC136120}" dt="2020-06-19T12:50:07.037" v="22" actId="20577"/>
      <pc:docMkLst>
        <pc:docMk/>
      </pc:docMkLst>
      <pc:sldChg chg="modSp mod">
        <pc:chgData name="Maryna Dorosh" userId="447b4288-2218-45d5-a6f2-56519e27a23c" providerId="ADAL" clId="{AD0FC92A-18C0-46D3-B815-011EEC136120}" dt="2020-06-19T12:50:07.037" v="22" actId="20577"/>
        <pc:sldMkLst>
          <pc:docMk/>
          <pc:sldMk cId="3847177037" sldId="291"/>
        </pc:sldMkLst>
        <pc:spChg chg="mod">
          <ac:chgData name="Maryna Dorosh" userId="447b4288-2218-45d5-a6f2-56519e27a23c" providerId="ADAL" clId="{AD0FC92A-18C0-46D3-B815-011EEC136120}" dt="2020-06-19T12:50:07.037" v="22" actId="20577"/>
          <ac:spMkLst>
            <pc:docMk/>
            <pc:sldMk cId="3847177037" sldId="291"/>
            <ac:spMk id="3" creationId="{77F03233-0A4C-4967-910A-CE73016C726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7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19.06.2020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19.06.2020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19.06.2020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19.06.2020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19.06.2020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19.06.2020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19.06.2020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OADX6knaO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іка 3">
            <a:extLst>
              <a:ext uri="{FF2B5EF4-FFF2-40B4-BE49-F238E27FC236}">
                <a16:creationId xmlns:a16="http://schemas.microsoft.com/office/drawing/2014/main" id="{CAFA923E-97A2-439A-8AF1-039168D0B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1881" y="277793"/>
            <a:ext cx="7635016" cy="5787342"/>
          </a:xfrm>
          <a:prstGeom prst="rect">
            <a:avLst/>
          </a:prstGeom>
        </p:spPr>
      </p:pic>
      <p:pic>
        <p:nvPicPr>
          <p:cNvPr id="2" name="Графіка 1">
            <a:extLst>
              <a:ext uri="{FF2B5EF4-FFF2-40B4-BE49-F238E27FC236}">
                <a16:creationId xmlns:a16="http://schemas.microsoft.com/office/drawing/2014/main" id="{60385982-38DC-41DF-93E6-FC6746984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AE8EE85-5BCB-4BCE-8F9A-78DC55C3C821}"/>
              </a:ext>
            </a:extLst>
          </p:cNvPr>
          <p:cNvSpPr/>
          <p:nvPr/>
        </p:nvSpPr>
        <p:spPr>
          <a:xfrm>
            <a:off x="324091" y="178124"/>
            <a:ext cx="5528069" cy="18899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5400" b="1" dirty="0"/>
              <a:t>Складносурядне речення</a:t>
            </a:r>
          </a:p>
        </p:txBody>
      </p:sp>
    </p:spTree>
    <p:extLst>
      <p:ext uri="{BB962C8B-B14F-4D97-AF65-F5344CB8AC3E}">
        <p14:creationId xmlns:p14="http://schemas.microsoft.com/office/powerpoint/2010/main" val="382740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92FD16D-320A-4F15-A529-7675AFE20DDA}"/>
              </a:ext>
            </a:extLst>
          </p:cNvPr>
          <p:cNvSpPr/>
          <p:nvPr/>
        </p:nvSpPr>
        <p:spPr>
          <a:xfrm>
            <a:off x="0" y="-1"/>
            <a:ext cx="12192000" cy="14470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Поділіться любов'ю до України. </a:t>
            </a:r>
          </a:p>
          <a:p>
            <a:pPr algn="ctr"/>
            <a:r>
              <a:rPr lang="uk-UA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Богдан Ступка в рекламі «Київстар»</a:t>
            </a:r>
            <a:endParaRPr lang="uk-UA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15F199-0208-4786-9DAA-85DC5AD30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88" t="13045" r="12550" b="13011"/>
          <a:stretch/>
        </p:blipFill>
        <p:spPr>
          <a:xfrm>
            <a:off x="2595239" y="1447060"/>
            <a:ext cx="7001522" cy="3905666"/>
          </a:xfrm>
          <a:prstGeom prst="rect">
            <a:avLst/>
          </a:prstGeom>
        </p:spPr>
      </p:pic>
      <p:sp>
        <p:nvSpPr>
          <p:cNvPr id="5" name="Прямокутник: округлені кути 4">
            <a:extLst>
              <a:ext uri="{FF2B5EF4-FFF2-40B4-BE49-F238E27FC236}">
                <a16:creationId xmlns:a16="http://schemas.microsoft.com/office/drawing/2014/main" id="{CF1078CF-8408-46F0-B73B-BB170DCA49B0}"/>
              </a:ext>
            </a:extLst>
          </p:cNvPr>
          <p:cNvSpPr/>
          <p:nvPr/>
        </p:nvSpPr>
        <p:spPr>
          <a:xfrm>
            <a:off x="2595239" y="5548543"/>
            <a:ext cx="7001522" cy="40837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>
                <a:hlinkClick r:id="rId3"/>
              </a:rPr>
              <a:t>https</a:t>
            </a:r>
            <a:r>
              <a:rPr lang="uk-UA" u="sng" dirty="0">
                <a:hlinkClick r:id="rId3"/>
              </a:rPr>
              <a:t>://</a:t>
            </a:r>
            <a:r>
              <a:rPr lang="en-US" u="sng" dirty="0">
                <a:hlinkClick r:id="rId3"/>
              </a:rPr>
              <a:t>www</a:t>
            </a:r>
            <a:r>
              <a:rPr lang="uk-UA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youtube</a:t>
            </a:r>
            <a:r>
              <a:rPr lang="uk-UA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com</a:t>
            </a:r>
            <a:r>
              <a:rPr lang="uk-UA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watch</a:t>
            </a:r>
            <a:r>
              <a:rPr lang="uk-UA" u="sng" dirty="0">
                <a:hlinkClick r:id="rId3"/>
              </a:rPr>
              <a:t>?</a:t>
            </a:r>
            <a:r>
              <a:rPr lang="en-US" u="sng" dirty="0">
                <a:hlinkClick r:id="rId3"/>
              </a:rPr>
              <a:t>v</a:t>
            </a:r>
            <a:r>
              <a:rPr lang="uk-UA" u="sng" dirty="0">
                <a:hlinkClick r:id="rId3"/>
              </a:rPr>
              <a:t>=</a:t>
            </a:r>
            <a:r>
              <a:rPr lang="en-US" u="sng" dirty="0" err="1">
                <a:hlinkClick r:id="rId3"/>
              </a:rPr>
              <a:t>wOADX</a:t>
            </a:r>
            <a:r>
              <a:rPr lang="uk-UA" u="sng" dirty="0">
                <a:hlinkClick r:id="rId3"/>
              </a:rPr>
              <a:t>6</a:t>
            </a:r>
            <a:r>
              <a:rPr lang="en-US" u="sng" dirty="0" err="1">
                <a:hlinkClick r:id="rId3"/>
              </a:rPr>
              <a:t>knaOA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020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E45C848-C16B-41F2-A62E-BC5F681DA536}"/>
              </a:ext>
            </a:extLst>
          </p:cNvPr>
          <p:cNvSpPr/>
          <p:nvPr/>
        </p:nvSpPr>
        <p:spPr>
          <a:xfrm>
            <a:off x="0" y="-1"/>
            <a:ext cx="12192000" cy="5911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algn="ctr"/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Прості речення: </a:t>
            </a:r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Графіка 32">
            <a:extLst>
              <a:ext uri="{FF2B5EF4-FFF2-40B4-BE49-F238E27FC236}">
                <a16:creationId xmlns:a16="http://schemas.microsoft.com/office/drawing/2014/main" id="{5786F4BC-1E17-4999-9A79-060982663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451" y="3324432"/>
            <a:ext cx="3761986" cy="2377754"/>
          </a:xfrm>
          <a:prstGeom prst="rect">
            <a:avLst/>
          </a:prstGeom>
        </p:spPr>
      </p:pic>
      <p:pic>
        <p:nvPicPr>
          <p:cNvPr id="34" name="Графіка 33">
            <a:extLst>
              <a:ext uri="{FF2B5EF4-FFF2-40B4-BE49-F238E27FC236}">
                <a16:creationId xmlns:a16="http://schemas.microsoft.com/office/drawing/2014/main" id="{08D6EDB7-1B0B-4688-BA09-681C9EDAC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2553" y="3321887"/>
            <a:ext cx="6887672" cy="2377754"/>
          </a:xfrm>
          <a:prstGeom prst="rect">
            <a:avLst/>
          </a:prstGeom>
        </p:spPr>
      </p:pic>
      <p:pic>
        <p:nvPicPr>
          <p:cNvPr id="31" name="Графіка 30">
            <a:extLst>
              <a:ext uri="{FF2B5EF4-FFF2-40B4-BE49-F238E27FC236}">
                <a16:creationId xmlns:a16="http://schemas.microsoft.com/office/drawing/2014/main" id="{D9B2912E-B58A-4539-8AF1-E5347181E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5451" y="946678"/>
            <a:ext cx="3761986" cy="2377754"/>
          </a:xfrm>
          <a:prstGeom prst="rect">
            <a:avLst/>
          </a:prstGeom>
        </p:spPr>
      </p:pic>
      <p:pic>
        <p:nvPicPr>
          <p:cNvPr id="32" name="Графіка 31">
            <a:extLst>
              <a:ext uri="{FF2B5EF4-FFF2-40B4-BE49-F238E27FC236}">
                <a16:creationId xmlns:a16="http://schemas.microsoft.com/office/drawing/2014/main" id="{6822B273-7389-4498-9115-139E1FAF21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2553" y="944133"/>
            <a:ext cx="6887672" cy="2377754"/>
          </a:xfrm>
          <a:prstGeom prst="rect">
            <a:avLst/>
          </a:prstGeom>
        </p:spPr>
      </p:pic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DB36F91F-772A-4DF0-828E-8259A35B5D31}"/>
              </a:ext>
            </a:extLst>
          </p:cNvPr>
          <p:cNvSpPr/>
          <p:nvPr/>
        </p:nvSpPr>
        <p:spPr>
          <a:xfrm>
            <a:off x="815915" y="1493067"/>
            <a:ext cx="321207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uk-UA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Мені пощастило! </a:t>
            </a:r>
            <a:endParaRPr lang="uk-UA" sz="4200" dirty="0"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706612E9-BAD7-4334-AE7E-A21A37014B67}"/>
              </a:ext>
            </a:extLst>
          </p:cNvPr>
          <p:cNvSpPr/>
          <p:nvPr/>
        </p:nvSpPr>
        <p:spPr>
          <a:xfrm>
            <a:off x="815915" y="4227730"/>
            <a:ext cx="346486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</a:pPr>
            <a:r>
              <a:rPr lang="uk-UA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Я бачив світ! </a:t>
            </a:r>
            <a:endParaRPr lang="uk-UA" sz="4200" dirty="0"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9DBAA9C9-B357-4AF6-A6D9-108DE74F211A}"/>
              </a:ext>
            </a:extLst>
          </p:cNvPr>
          <p:cNvSpPr/>
          <p:nvPr/>
        </p:nvSpPr>
        <p:spPr>
          <a:xfrm>
            <a:off x="4939133" y="1185463"/>
            <a:ext cx="6681737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Лише </a:t>
            </a:r>
            <a:r>
              <a:rPr lang="ru-RU" sz="4200" dirty="0" err="1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скелі</a:t>
            </a:r>
            <a:r>
              <a:rPr lang="ru-RU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ru-RU" sz="4200" dirty="0" err="1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Демерджі</a:t>
            </a:r>
            <a:r>
              <a:rPr lang="ru-RU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ru-RU" sz="4200" dirty="0" err="1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відповідали</a:t>
            </a:r>
            <a:r>
              <a:rPr lang="ru-RU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 на </a:t>
            </a:r>
            <a:r>
              <a:rPr lang="ru-RU" sz="4200" dirty="0" err="1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мій</a:t>
            </a:r>
            <a:r>
              <a:rPr lang="ru-RU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ru-RU" sz="4200" dirty="0" err="1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дотик</a:t>
            </a:r>
            <a:r>
              <a:rPr lang="ru-RU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 теплом </a:t>
            </a:r>
            <a:r>
              <a:rPr lang="ru-RU" sz="4200" dirty="0" err="1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кримського</a:t>
            </a:r>
            <a:r>
              <a:rPr lang="ru-RU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ru-RU" sz="4200" dirty="0" err="1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сонця</a:t>
            </a:r>
            <a:r>
              <a:rPr lang="ru-RU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. </a:t>
            </a:r>
            <a:endParaRPr lang="uk-UA" sz="4200" dirty="0"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22" name="Прямокутник 21">
            <a:extLst>
              <a:ext uri="{FF2B5EF4-FFF2-40B4-BE49-F238E27FC236}">
                <a16:creationId xmlns:a16="http://schemas.microsoft.com/office/drawing/2014/main" id="{A068C956-E610-4E79-AB1B-2159C8E38E4F}"/>
              </a:ext>
            </a:extLst>
          </p:cNvPr>
          <p:cNvSpPr/>
          <p:nvPr/>
        </p:nvSpPr>
        <p:spPr>
          <a:xfrm>
            <a:off x="4975032" y="3581400"/>
            <a:ext cx="6194538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Я </a:t>
            </a:r>
            <a:r>
              <a:rPr lang="ru-RU" sz="4200" dirty="0" err="1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торкався</a:t>
            </a:r>
            <a:r>
              <a:rPr lang="ru-RU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ru-RU" sz="4200" dirty="0" err="1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каменів</a:t>
            </a:r>
            <a:r>
              <a:rPr lang="ru-RU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 Стоунхенджу, та </a:t>
            </a:r>
            <a:r>
              <a:rPr lang="ru-RU" sz="4200" dirty="0" err="1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нічого</a:t>
            </a:r>
            <a:r>
              <a:rPr lang="ru-RU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 не </a:t>
            </a:r>
            <a:r>
              <a:rPr lang="ru-RU" sz="4200" dirty="0" err="1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відчував</a:t>
            </a:r>
            <a:r>
              <a:rPr lang="ru-RU" sz="4200" dirty="0">
                <a:solidFill>
                  <a:srgbClr val="000001"/>
                </a:solidFill>
                <a:latin typeface="+mj-lt"/>
                <a:ea typeface="Arial" panose="020B0604020202020204" pitchFamily="34" charset="0"/>
              </a:rPr>
              <a:t> </a:t>
            </a:r>
            <a:endParaRPr lang="uk-UA" sz="4200" dirty="0">
              <a:effectLst/>
              <a:latin typeface="+mj-lt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408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E45C848-C16B-41F2-A62E-BC5F681DA536}"/>
              </a:ext>
            </a:extLst>
          </p:cNvPr>
          <p:cNvSpPr/>
          <p:nvPr/>
        </p:nvSpPr>
        <p:spPr>
          <a:xfrm>
            <a:off x="0" y="-1"/>
            <a:ext cx="12192000" cy="59113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rtlCol="0" anchor="t"/>
          <a:lstStyle/>
          <a:p>
            <a:pPr algn="ctr">
              <a:lnSpc>
                <a:spcPct val="80000"/>
              </a:lnSpc>
            </a:pPr>
            <a:r>
              <a:rPr lang="uk-UA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Складносурядні речення (із зіставними і протиставними сполучниками):</a:t>
            </a:r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Групувати 3">
            <a:extLst>
              <a:ext uri="{FF2B5EF4-FFF2-40B4-BE49-F238E27FC236}">
                <a16:creationId xmlns:a16="http://schemas.microsoft.com/office/drawing/2014/main" id="{55AEA101-CC62-4836-8176-45C712E7FCF9}"/>
              </a:ext>
            </a:extLst>
          </p:cNvPr>
          <p:cNvGrpSpPr/>
          <p:nvPr/>
        </p:nvGrpSpPr>
        <p:grpSpPr>
          <a:xfrm>
            <a:off x="571130" y="1433713"/>
            <a:ext cx="10964200" cy="1320208"/>
            <a:chOff x="571130" y="1796618"/>
            <a:chExt cx="10964200" cy="1320208"/>
          </a:xfrm>
        </p:grpSpPr>
        <p:pic>
          <p:nvPicPr>
            <p:cNvPr id="3" name="Графіка 2">
              <a:extLst>
                <a:ext uri="{FF2B5EF4-FFF2-40B4-BE49-F238E27FC236}">
                  <a16:creationId xmlns:a16="http://schemas.microsoft.com/office/drawing/2014/main" id="{51D5E821-E969-492F-A124-F924BEF22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1130" y="1796618"/>
              <a:ext cx="10912162" cy="1320208"/>
            </a:xfrm>
            <a:prstGeom prst="rect">
              <a:avLst/>
            </a:prstGeom>
          </p:spPr>
        </p:pic>
        <p:sp>
          <p:nvSpPr>
            <p:cNvPr id="21" name="Прямокутник 20">
              <a:extLst>
                <a:ext uri="{FF2B5EF4-FFF2-40B4-BE49-F238E27FC236}">
                  <a16:creationId xmlns:a16="http://schemas.microsoft.com/office/drawing/2014/main" id="{9DBAA9C9-B357-4AF6-A6D9-108DE74F211A}"/>
                </a:ext>
              </a:extLst>
            </p:cNvPr>
            <p:cNvSpPr/>
            <p:nvPr/>
          </p:nvSpPr>
          <p:spPr>
            <a:xfrm>
              <a:off x="936890" y="1864760"/>
              <a:ext cx="1059844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uk-UA" sz="3600" dirty="0">
                  <a:solidFill>
                    <a:srgbClr val="000001"/>
                  </a:solidFill>
                  <a:latin typeface="+mj-lt"/>
                  <a:ea typeface="Arial" panose="020B0604020202020204" pitchFamily="34" charset="0"/>
                </a:rPr>
                <a:t>Я бачив величну Амазонку, але подих у мене перехоплює від спокійної величності Дніпра.</a:t>
              </a:r>
              <a:endParaRPr lang="uk-UA" sz="3600" dirty="0">
                <a:effectLst/>
                <a:latin typeface="+mj-lt"/>
                <a:ea typeface="Arial" panose="020B0604020202020204" pitchFamily="34" charset="0"/>
              </a:endParaRPr>
            </a:p>
          </p:txBody>
        </p:sp>
      </p:grpSp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E3DCE2B9-AD4A-4F02-9E3E-D7FA62B9EE20}"/>
              </a:ext>
            </a:extLst>
          </p:cNvPr>
          <p:cNvGrpSpPr/>
          <p:nvPr/>
        </p:nvGrpSpPr>
        <p:grpSpPr>
          <a:xfrm>
            <a:off x="571130" y="2983687"/>
            <a:ext cx="11620870" cy="1320208"/>
            <a:chOff x="571130" y="3162964"/>
            <a:chExt cx="11620870" cy="1320208"/>
          </a:xfrm>
        </p:grpSpPr>
        <p:pic>
          <p:nvPicPr>
            <p:cNvPr id="15" name="Графіка 14">
              <a:extLst>
                <a:ext uri="{FF2B5EF4-FFF2-40B4-BE49-F238E27FC236}">
                  <a16:creationId xmlns:a16="http://schemas.microsoft.com/office/drawing/2014/main" id="{97594E70-CCF6-4B2E-8122-A31549167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1130" y="3162964"/>
              <a:ext cx="10912162" cy="1320208"/>
            </a:xfrm>
            <a:prstGeom prst="rect">
              <a:avLst/>
            </a:prstGeom>
          </p:spPr>
        </p:pic>
        <p:sp>
          <p:nvSpPr>
            <p:cNvPr id="22" name="Прямокутник 21">
              <a:extLst>
                <a:ext uri="{FF2B5EF4-FFF2-40B4-BE49-F238E27FC236}">
                  <a16:creationId xmlns:a16="http://schemas.microsoft.com/office/drawing/2014/main" id="{A068C956-E610-4E79-AB1B-2159C8E38E4F}"/>
                </a:ext>
              </a:extLst>
            </p:cNvPr>
            <p:cNvSpPr/>
            <p:nvPr/>
          </p:nvSpPr>
          <p:spPr>
            <a:xfrm>
              <a:off x="936890" y="3277383"/>
              <a:ext cx="11255110" cy="10895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90000"/>
                </a:lnSpc>
              </a:pPr>
              <a:r>
                <a:rPr lang="uk-UA" sz="3600" dirty="0">
                  <a:solidFill>
                    <a:srgbClr val="000001"/>
                  </a:solidFill>
                  <a:latin typeface="+mj-lt"/>
                  <a:ea typeface="Arial" panose="020B0604020202020204" pitchFamily="34" charset="0"/>
                </a:rPr>
                <a:t>Розкіш Версалю вразила мене, та мені більше до вподоби затишна краса палацу </a:t>
              </a:r>
              <a:r>
                <a:rPr lang="uk-UA" sz="3600" dirty="0" err="1">
                  <a:solidFill>
                    <a:srgbClr val="000001"/>
                  </a:solidFill>
                  <a:latin typeface="+mj-lt"/>
                  <a:ea typeface="Arial" panose="020B0604020202020204" pitchFamily="34" charset="0"/>
                </a:rPr>
                <a:t>Массандра</a:t>
              </a:r>
              <a:r>
                <a:rPr lang="uk-UA" sz="3600" dirty="0">
                  <a:solidFill>
                    <a:srgbClr val="000001"/>
                  </a:solidFill>
                  <a:latin typeface="+mj-lt"/>
                  <a:ea typeface="Arial" panose="020B0604020202020204" pitchFamily="34" charset="0"/>
                </a:rPr>
                <a:t>. </a:t>
              </a:r>
              <a:endParaRPr lang="uk-UA" sz="3600" dirty="0">
                <a:effectLst/>
                <a:latin typeface="+mj-lt"/>
                <a:ea typeface="Arial" panose="020B0604020202020204" pitchFamily="34" charset="0"/>
              </a:endParaRPr>
            </a:p>
          </p:txBody>
        </p:sp>
      </p:grp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EF903372-B6DF-48B8-9F57-5C2A0954A02A}"/>
              </a:ext>
            </a:extLst>
          </p:cNvPr>
          <p:cNvGrpSpPr/>
          <p:nvPr/>
        </p:nvGrpSpPr>
        <p:grpSpPr>
          <a:xfrm>
            <a:off x="571130" y="4533662"/>
            <a:ext cx="10912162" cy="1320208"/>
            <a:chOff x="571130" y="4533662"/>
            <a:chExt cx="10912162" cy="1320208"/>
          </a:xfrm>
        </p:grpSpPr>
        <p:pic>
          <p:nvPicPr>
            <p:cNvPr id="16" name="Графіка 15">
              <a:extLst>
                <a:ext uri="{FF2B5EF4-FFF2-40B4-BE49-F238E27FC236}">
                  <a16:creationId xmlns:a16="http://schemas.microsoft.com/office/drawing/2014/main" id="{F08561C0-F4CF-4B9E-B865-AFB0456A3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71130" y="4533662"/>
              <a:ext cx="10912162" cy="1320208"/>
            </a:xfrm>
            <a:prstGeom prst="rect">
              <a:avLst/>
            </a:prstGeom>
          </p:spPr>
        </p:pic>
        <p:sp>
          <p:nvSpPr>
            <p:cNvPr id="11" name="Прямокутник 10">
              <a:extLst>
                <a:ext uri="{FF2B5EF4-FFF2-40B4-BE49-F238E27FC236}">
                  <a16:creationId xmlns:a16="http://schemas.microsoft.com/office/drawing/2014/main" id="{2320E3EA-4A66-45BF-9438-CDBF1FCFA69B}"/>
                </a:ext>
              </a:extLst>
            </p:cNvPr>
            <p:cNvSpPr/>
            <p:nvPr/>
          </p:nvSpPr>
          <p:spPr>
            <a:xfrm>
              <a:off x="936890" y="4790397"/>
              <a:ext cx="100511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uk-UA" sz="3600" dirty="0">
                  <a:solidFill>
                    <a:srgbClr val="000001"/>
                  </a:solidFill>
                  <a:latin typeface="+mj-lt"/>
                  <a:ea typeface="Arial" panose="020B0604020202020204" pitchFamily="34" charset="0"/>
                </a:rPr>
                <a:t>Я бачив ще багато чого, але я люблю Україну.</a:t>
              </a:r>
              <a:endParaRPr lang="uk-UA" sz="3600" dirty="0">
                <a:effectLst/>
                <a:latin typeface="+mj-lt"/>
                <a:ea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5494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7F03233-0A4C-4967-910A-CE73016C7262}"/>
              </a:ext>
            </a:extLst>
          </p:cNvPr>
          <p:cNvSpPr/>
          <p:nvPr/>
        </p:nvSpPr>
        <p:spPr>
          <a:xfrm>
            <a:off x="1366263" y="1029311"/>
            <a:ext cx="9144000" cy="558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6000"/>
              </a:lnSpc>
              <a:spcAft>
                <a:spcPts val="800"/>
              </a:spcAft>
              <a:buClr>
                <a:schemeClr val="accent2"/>
              </a:buClr>
              <a:buSzPct val="138000"/>
              <a:buFont typeface="Symbol" panose="05050102010706020507" pitchFamily="18" charset="2"/>
              <a:buChar char=""/>
            </a:pPr>
            <a:r>
              <a:rPr lang="uk-UA" sz="3200" dirty="0">
                <a:highlight>
                  <a:srgbClr val="FFFFFF"/>
                </a:highlight>
                <a:latin typeface="+mj-lt"/>
                <a:ea typeface="Arial" panose="020B0604020202020204" pitchFamily="34" charset="0"/>
              </a:rPr>
              <a:t>застиг і не ворухнеться;</a:t>
            </a:r>
            <a:endParaRPr lang="uk-UA" sz="2800" dirty="0">
              <a:latin typeface="+mj-lt"/>
              <a:ea typeface="Arial" panose="020B0604020202020204" pitchFamily="34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Clr>
                <a:schemeClr val="accent2"/>
              </a:buClr>
              <a:buSzPct val="138000"/>
              <a:buFont typeface="Symbol" panose="05050102010706020507" pitchFamily="18" charset="2"/>
              <a:buChar char=""/>
            </a:pPr>
            <a:r>
              <a:rPr lang="ru-RU" sz="3200" dirty="0" err="1">
                <a:latin typeface="+mj-lt"/>
                <a:ea typeface="Arial" panose="020B0604020202020204" pitchFamily="34" charset="0"/>
              </a:rPr>
              <a:t>ці</a:t>
            </a:r>
            <a:r>
              <a:rPr lang="ru-RU" sz="3200" dirty="0">
                <a:latin typeface="+mj-lt"/>
                <a:ea typeface="Arial" panose="020B0604020202020204" pitchFamily="34" charset="0"/>
              </a:rPr>
              <a:t> </a:t>
            </a:r>
            <a:r>
              <a:rPr lang="ru-RU" sz="3200" dirty="0" err="1">
                <a:latin typeface="+mj-lt"/>
                <a:ea typeface="Arial" panose="020B0604020202020204" pitchFamily="34" charset="0"/>
              </a:rPr>
              <a:t>стовбури</a:t>
            </a:r>
            <a:r>
              <a:rPr lang="ru-RU" sz="3200" dirty="0">
                <a:latin typeface="+mj-lt"/>
                <a:ea typeface="Arial" panose="020B0604020202020204" pitchFamily="34" charset="0"/>
              </a:rPr>
              <a:t> </a:t>
            </a:r>
            <a:r>
              <a:rPr lang="ru-RU" sz="3200" dirty="0" err="1">
                <a:latin typeface="+mj-lt"/>
                <a:ea typeface="Arial" panose="020B0604020202020204" pitchFamily="34" charset="0"/>
              </a:rPr>
              <a:t>пам’ятають</a:t>
            </a:r>
            <a:r>
              <a:rPr lang="ru-RU" sz="3200" dirty="0">
                <a:latin typeface="+mj-lt"/>
                <a:ea typeface="Arial" panose="020B0604020202020204" pitchFamily="34" charset="0"/>
              </a:rPr>
              <a:t> </a:t>
            </a:r>
            <a:r>
              <a:rPr lang="ru-RU" sz="3200" dirty="0" err="1">
                <a:latin typeface="+mj-lt"/>
                <a:ea typeface="Arial" panose="020B0604020202020204" pitchFamily="34" charset="0"/>
              </a:rPr>
              <a:t>доторки</a:t>
            </a:r>
            <a:r>
              <a:rPr lang="ru-RU" sz="3200" dirty="0">
                <a:latin typeface="+mj-lt"/>
                <a:ea typeface="Arial" panose="020B0604020202020204" pitchFamily="34" charset="0"/>
              </a:rPr>
              <a:t> </a:t>
            </a:r>
            <a:r>
              <a:rPr lang="ru-RU" sz="3200" dirty="0" err="1">
                <a:latin typeface="+mj-lt"/>
                <a:ea typeface="Arial" panose="020B0604020202020204" pitchFamily="34" charset="0"/>
              </a:rPr>
              <a:t>мого</a:t>
            </a:r>
            <a:r>
              <a:rPr lang="ru-RU" sz="3200" dirty="0">
                <a:latin typeface="+mj-lt"/>
                <a:ea typeface="Arial" panose="020B0604020202020204" pitchFamily="34" charset="0"/>
              </a:rPr>
              <a:t> </a:t>
            </a:r>
            <a:r>
              <a:rPr lang="ru-RU" sz="3200" dirty="0" err="1">
                <a:latin typeface="+mj-lt"/>
                <a:ea typeface="Arial" panose="020B0604020202020204" pitchFamily="34" charset="0"/>
              </a:rPr>
              <a:t>прадіда</a:t>
            </a:r>
            <a:r>
              <a:rPr lang="uk-UA" sz="3200" dirty="0">
                <a:highlight>
                  <a:srgbClr val="FFFFFF"/>
                </a:highlight>
                <a:latin typeface="+mj-lt"/>
                <a:ea typeface="Arial" panose="020B0604020202020204" pitchFamily="34" charset="0"/>
              </a:rPr>
              <a:t>;</a:t>
            </a:r>
            <a:endParaRPr lang="uk-UA" sz="2800" dirty="0">
              <a:latin typeface="+mj-lt"/>
              <a:ea typeface="Arial" panose="020B0604020202020204" pitchFamily="34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Clr>
                <a:schemeClr val="accent2"/>
              </a:buClr>
              <a:buSzPct val="138000"/>
              <a:buFont typeface="Symbol" panose="05050102010706020507" pitchFamily="18" charset="2"/>
              <a:buChar char=""/>
            </a:pPr>
            <a:r>
              <a:rPr lang="ru-RU" sz="3200" dirty="0" err="1">
                <a:latin typeface="+mj-lt"/>
                <a:ea typeface="Arial" panose="020B0604020202020204" pitchFamily="34" charset="0"/>
              </a:rPr>
              <a:t>його</a:t>
            </a:r>
            <a:r>
              <a:rPr lang="ru-RU" sz="3200" dirty="0">
                <a:latin typeface="+mj-lt"/>
                <a:ea typeface="Arial" panose="020B0604020202020204" pitchFamily="34" charset="0"/>
              </a:rPr>
              <a:t> </a:t>
            </a:r>
            <a:r>
              <a:rPr lang="ru-RU" sz="3200" dirty="0" err="1">
                <a:latin typeface="+mj-lt"/>
                <a:ea typeface="Arial" panose="020B0604020202020204" pitchFamily="34" charset="0"/>
              </a:rPr>
              <a:t>коріння</a:t>
            </a:r>
            <a:r>
              <a:rPr lang="ru-RU" sz="3200" dirty="0">
                <a:latin typeface="+mj-lt"/>
                <a:ea typeface="Arial" panose="020B0604020202020204" pitchFamily="34" charset="0"/>
              </a:rPr>
              <a:t> </a:t>
            </a:r>
            <a:r>
              <a:rPr lang="ru-RU" sz="3200" dirty="0" err="1">
                <a:latin typeface="+mj-lt"/>
                <a:ea typeface="Arial" panose="020B0604020202020204" pitchFamily="34" charset="0"/>
              </a:rPr>
              <a:t>сильне</a:t>
            </a:r>
            <a:r>
              <a:rPr lang="ru-RU" sz="3200" dirty="0">
                <a:latin typeface="+mj-lt"/>
                <a:ea typeface="Arial" panose="020B0604020202020204" pitchFamily="34" charset="0"/>
              </a:rPr>
              <a:t> й </a:t>
            </a:r>
            <a:r>
              <a:rPr lang="ru-RU" sz="3200" dirty="0" err="1">
                <a:latin typeface="+mj-lt"/>
                <a:ea typeface="Arial" panose="020B0604020202020204" pitchFamily="34" charset="0"/>
              </a:rPr>
              <a:t>могутнє</a:t>
            </a:r>
            <a:r>
              <a:rPr lang="uk-UA" sz="3200" dirty="0">
                <a:highlight>
                  <a:srgbClr val="FFFFFF"/>
                </a:highlight>
                <a:latin typeface="+mj-lt"/>
                <a:ea typeface="Arial" panose="020B0604020202020204" pitchFamily="34" charset="0"/>
              </a:rPr>
              <a:t>;</a:t>
            </a:r>
            <a:endParaRPr lang="uk-UA" sz="2800" dirty="0">
              <a:latin typeface="+mj-lt"/>
              <a:ea typeface="Arial" panose="020B0604020202020204" pitchFamily="34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Clr>
                <a:schemeClr val="accent2"/>
              </a:buClr>
              <a:buSzPct val="138000"/>
              <a:buFont typeface="Symbol" panose="05050102010706020507" pitchFamily="18" charset="2"/>
              <a:buChar char=""/>
            </a:pPr>
            <a:r>
              <a:rPr lang="uk-UA" sz="3200" dirty="0">
                <a:highlight>
                  <a:srgbClr val="FFFFFF"/>
                </a:highlight>
                <a:latin typeface="+mj-lt"/>
                <a:ea typeface="Arial" panose="020B0604020202020204" pitchFamily="34" charset="0"/>
              </a:rPr>
              <a:t>я хочу дихати його примарами з минулого;</a:t>
            </a: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Clr>
                <a:schemeClr val="accent2"/>
              </a:buClr>
              <a:buSzPct val="138000"/>
              <a:buFont typeface="Symbol" panose="05050102010706020507" pitchFamily="18" charset="2"/>
              <a:buChar char=""/>
            </a:pPr>
            <a:r>
              <a:rPr lang="uk-UA" sz="3200">
                <a:highlight>
                  <a:srgbClr val="FFFFFF"/>
                </a:highlight>
                <a:latin typeface="+mj-lt"/>
                <a:ea typeface="Arial" panose="020B0604020202020204" pitchFamily="34" charset="0"/>
              </a:rPr>
              <a:t>мені </a:t>
            </a:r>
            <a:r>
              <a:rPr lang="uk-UA" sz="3200" dirty="0">
                <a:highlight>
                  <a:srgbClr val="FFFFFF"/>
                </a:highlight>
                <a:latin typeface="+mj-lt"/>
                <a:ea typeface="Arial" panose="020B0604020202020204" pitchFamily="34" charset="0"/>
              </a:rPr>
              <a:t>страшно</a:t>
            </a:r>
            <a:endParaRPr lang="uk-UA" sz="2800" dirty="0">
              <a:latin typeface="+mj-lt"/>
              <a:ea typeface="Arial" panose="020B0604020202020204" pitchFamily="34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Clr>
                <a:schemeClr val="accent2"/>
              </a:buClr>
              <a:buSzPct val="138000"/>
              <a:buFont typeface="Symbol" panose="05050102010706020507" pitchFamily="18" charset="2"/>
              <a:buChar char=""/>
            </a:pPr>
            <a:r>
              <a:rPr lang="uk-UA" sz="3200" dirty="0">
                <a:highlight>
                  <a:srgbClr val="FFFFFF"/>
                </a:highlight>
                <a:latin typeface="+mj-lt"/>
                <a:ea typeface="Arial" panose="020B0604020202020204" pitchFamily="34" charset="0"/>
              </a:rPr>
              <a:t>незабаром він залишиться спогадом;</a:t>
            </a:r>
            <a:endParaRPr lang="uk-UA" sz="2800" dirty="0">
              <a:latin typeface="+mj-lt"/>
              <a:ea typeface="Arial" panose="020B0604020202020204" pitchFamily="34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Clr>
                <a:schemeClr val="accent2"/>
              </a:buClr>
              <a:buSzPct val="138000"/>
              <a:buFont typeface="Symbol" panose="05050102010706020507" pitchFamily="18" charset="2"/>
              <a:buChar char=""/>
            </a:pPr>
            <a:r>
              <a:rPr lang="uk-UA" sz="3200" dirty="0">
                <a:highlight>
                  <a:srgbClr val="FFFFFF"/>
                </a:highlight>
                <a:latin typeface="+mj-lt"/>
                <a:ea typeface="Arial" panose="020B0604020202020204" pitchFamily="34" charset="0"/>
              </a:rPr>
              <a:t>густе і свіже повітря п'янить;</a:t>
            </a:r>
            <a:endParaRPr lang="uk-UA" sz="2800" dirty="0">
              <a:latin typeface="+mj-lt"/>
              <a:ea typeface="Arial" panose="020B0604020202020204" pitchFamily="34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Clr>
                <a:schemeClr val="accent2"/>
              </a:buClr>
              <a:buSzPct val="138000"/>
              <a:buFont typeface="Symbol" panose="05050102010706020507" pitchFamily="18" charset="2"/>
              <a:buChar char=""/>
            </a:pPr>
            <a:r>
              <a:rPr lang="uk-UA" sz="3200" dirty="0">
                <a:highlight>
                  <a:srgbClr val="FFFFFF"/>
                </a:highlight>
                <a:latin typeface="+mj-lt"/>
                <a:ea typeface="Arial" panose="020B0604020202020204" pitchFamily="34" charset="0"/>
              </a:rPr>
              <a:t>не хочу, щоб лишився спогадом;</a:t>
            </a:r>
            <a:endParaRPr lang="uk-UA" sz="2800" dirty="0">
              <a:latin typeface="+mj-lt"/>
              <a:ea typeface="Arial" panose="020B0604020202020204" pitchFamily="34" charset="0"/>
            </a:endParaRPr>
          </a:p>
          <a:p>
            <a:pPr marL="342900" lvl="0" indent="-342900">
              <a:lnSpc>
                <a:spcPct val="106000"/>
              </a:lnSpc>
              <a:spcAft>
                <a:spcPts val="800"/>
              </a:spcAft>
              <a:buClr>
                <a:schemeClr val="accent2"/>
              </a:buClr>
              <a:buSzPct val="138000"/>
              <a:buFont typeface="Symbol" panose="05050102010706020507" pitchFamily="18" charset="2"/>
              <a:buChar char=""/>
            </a:pPr>
            <a:r>
              <a:rPr lang="uk-UA" sz="3200" dirty="0">
                <a:highlight>
                  <a:srgbClr val="FFFFFF"/>
                </a:highlight>
                <a:latin typeface="+mj-lt"/>
                <a:ea typeface="Arial" panose="020B0604020202020204" pitchFamily="34" charset="0"/>
              </a:rPr>
              <a:t>ліс.</a:t>
            </a:r>
            <a:endParaRPr lang="uk-UA" sz="2800" dirty="0">
              <a:effectLst/>
              <a:latin typeface="+mj-lt"/>
              <a:ea typeface="Arial" panose="020B0604020202020204" pitchFamily="34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893D79B2-F796-4226-BDF7-CE1638CBB242}"/>
              </a:ext>
            </a:extLst>
          </p:cNvPr>
          <p:cNvSpPr/>
          <p:nvPr/>
        </p:nvSpPr>
        <p:spPr>
          <a:xfrm>
            <a:off x="543303" y="206351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B2F01AF-F3C8-486A-9CDE-3D98B519EB3B}"/>
              </a:ext>
            </a:extLst>
          </p:cNvPr>
          <p:cNvSpPr/>
          <p:nvPr/>
        </p:nvSpPr>
        <p:spPr>
          <a:xfrm>
            <a:off x="738982" y="275179"/>
            <a:ext cx="10714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3600" b="1" dirty="0"/>
              <a:t>Граматичні основи для власної соціальної реклами:</a:t>
            </a:r>
            <a:endParaRPr lang="uk-UA" sz="3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6067355-82E8-489E-B5B4-16483307A37D}"/>
              </a:ext>
            </a:extLst>
          </p:cNvPr>
          <p:cNvSpPr/>
          <p:nvPr/>
        </p:nvSpPr>
        <p:spPr>
          <a:xfrm>
            <a:off x="0" y="0"/>
            <a:ext cx="28956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71770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164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Symbol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Maryna Dorosh</cp:lastModifiedBy>
  <cp:revision>145</cp:revision>
  <dcterms:created xsi:type="dcterms:W3CDTF">2018-04-01T13:17:58Z</dcterms:created>
  <dcterms:modified xsi:type="dcterms:W3CDTF">2020-06-19T12:50:14Z</dcterms:modified>
</cp:coreProperties>
</file>