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66" r:id="rId3"/>
    <p:sldId id="257" r:id="rId4"/>
    <p:sldId id="256" r:id="rId5"/>
    <p:sldId id="258" r:id="rId6"/>
    <p:sldId id="259" r:id="rId7"/>
    <p:sldId id="264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20A6A-8428-456D-9A3C-20F03F07BD57}" v="1" dt="2020-06-25T08:29:13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533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na Dorosh" userId="447b4288-2218-45d5-a6f2-56519e27a23c" providerId="ADAL" clId="{FDE20A6A-8428-456D-9A3C-20F03F07BD57}"/>
    <pc:docChg chg="modSld">
      <pc:chgData name="Maryna Dorosh" userId="447b4288-2218-45d5-a6f2-56519e27a23c" providerId="ADAL" clId="{FDE20A6A-8428-456D-9A3C-20F03F07BD57}" dt="2020-06-25T08:29:13.474" v="0" actId="207"/>
      <pc:docMkLst>
        <pc:docMk/>
      </pc:docMkLst>
      <pc:sldChg chg="modSp">
        <pc:chgData name="Maryna Dorosh" userId="447b4288-2218-45d5-a6f2-56519e27a23c" providerId="ADAL" clId="{FDE20A6A-8428-456D-9A3C-20F03F07BD57}" dt="2020-06-25T08:29:13.474" v="0" actId="207"/>
        <pc:sldMkLst>
          <pc:docMk/>
          <pc:sldMk cId="2850045005" sldId="256"/>
        </pc:sldMkLst>
        <pc:spChg chg="mod">
          <ac:chgData name="Maryna Dorosh" userId="447b4288-2218-45d5-a6f2-56519e27a23c" providerId="ADAL" clId="{FDE20A6A-8428-456D-9A3C-20F03F07BD57}" dt="2020-06-25T08:29:13.474" v="0" actId="207"/>
          <ac:spMkLst>
            <pc:docMk/>
            <pc:sldMk cId="2850045005" sldId="256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50" y="1470242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20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5" y="1116020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25.06.2020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4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25.06.2020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25.06.2020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8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25.06.2020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82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25.06.2020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3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25.06.2020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25.06.2020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9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25.06.2020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81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25.06.2020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04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25.06.2020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21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25.06.2020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42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60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8471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25.06.2020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4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5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9" y="6375408"/>
            <a:ext cx="58739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40" y="6375408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33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8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9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6" y="6221421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33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21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3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8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21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8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5" y="6683383"/>
            <a:ext cx="196851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9" y="6632583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8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4" y="6359533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46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46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83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83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93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93" y="6210308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9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7" y="6256346"/>
            <a:ext cx="160339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21"/>
            <a:ext cx="109539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21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4" y="6292858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82" y="6292858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9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4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41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3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43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9" y="6499233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33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4" y="6499233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41" y="6499233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3" y="6499233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43" y="6499233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6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7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40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8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5" y="6303971"/>
            <a:ext cx="234951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4" y="6538921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7" y="6580196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6" y="6616708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33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41" y="6538921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94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40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40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3" y="6169025"/>
            <a:ext cx="541339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40" y="6329371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40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9" y="6329371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9" y="6384933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40" y="649923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9" y="6442083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9" y="6554796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9" y="649923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7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96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3" y="645160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2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6" y="6230946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94" y="6292858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96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9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41" y="6189671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40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40" y="6503996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40" y="6538921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40" y="657543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40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40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8" y="6462713"/>
            <a:ext cx="20639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8" y="6503996"/>
            <a:ext cx="20639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8" y="6538921"/>
            <a:ext cx="20639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8" y="6575433"/>
            <a:ext cx="20639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40" y="6354771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40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40" y="642620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8" y="6354771"/>
            <a:ext cx="20639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8" y="6391275"/>
            <a:ext cx="20639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8" y="6426208"/>
            <a:ext cx="20639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40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8" y="6313488"/>
            <a:ext cx="20639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8" y="6611938"/>
            <a:ext cx="20639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8" y="6653213"/>
            <a:ext cx="20639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9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4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8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6" y="6334133"/>
            <a:ext cx="260351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6" y="6375408"/>
            <a:ext cx="260351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6" y="6411913"/>
            <a:ext cx="260351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6" y="6292850"/>
            <a:ext cx="260351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5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5" y="6565900"/>
            <a:ext cx="19051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93" y="6565900"/>
            <a:ext cx="20639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1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5" y="6565900"/>
            <a:ext cx="20639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42" y="6565900"/>
            <a:ext cx="20639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1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5" y="6596071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5" y="6596071"/>
            <a:ext cx="20639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5" y="6596071"/>
            <a:ext cx="19051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71"/>
            <a:ext cx="19051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93" y="6596071"/>
            <a:ext cx="20639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42" y="6596071"/>
            <a:ext cx="20639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71"/>
            <a:ext cx="19051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5" y="6534158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5" y="6534158"/>
            <a:ext cx="20639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93" y="6534158"/>
            <a:ext cx="20639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5" y="6534158"/>
            <a:ext cx="19051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42" y="6534158"/>
            <a:ext cx="20639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8"/>
            <a:ext cx="19051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8"/>
            <a:ext cx="19051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5" y="6205546"/>
            <a:ext cx="350839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7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7" y="6251583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71"/>
            <a:ext cx="69851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21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2" y="6251583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21"/>
            <a:ext cx="236539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3" y="6627821"/>
            <a:ext cx="236539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7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5" y="6627821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7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2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1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9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7" y="6210300"/>
            <a:ext cx="84139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8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1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21"/>
            <a:ext cx="95251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93" y="6534158"/>
            <a:ext cx="20639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21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5" y="6570663"/>
            <a:ext cx="236539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5" y="6457950"/>
            <a:ext cx="236539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4" y="6235708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81" y="6400808"/>
            <a:ext cx="20639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5" y="6462713"/>
            <a:ext cx="20639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82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6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9" y="6196021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94" y="6196021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71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6" y="6591308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46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33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7" y="664210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7" y="6611946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7" y="6575433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6" y="6292858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6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6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5" y="6226183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5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5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8" y="6534150"/>
            <a:ext cx="20639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6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6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7" y="6396046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7" y="6534158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8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46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7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7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9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1" y="6267458"/>
            <a:ext cx="160339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1" y="6354771"/>
            <a:ext cx="160339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9" y="6442083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40" y="6529396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33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49" y="6545271"/>
            <a:ext cx="146051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9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1" y="6607183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30" y="6554796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5" y="6724658"/>
            <a:ext cx="666751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7" y="6683375"/>
            <a:ext cx="361951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33"/>
            <a:ext cx="476251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9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9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9" y="6503996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21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4" y="6338896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71"/>
            <a:ext cx="109539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3" y="6364296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4" y="6472246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4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1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1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6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8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2" y="656590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46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96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2" y="6580196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40" y="6662746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1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1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40" y="661670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33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4" y="6586546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21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8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6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7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42" y="6503988"/>
            <a:ext cx="20639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6" y="6513521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7" y="6292858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81" y="6184908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9" y="6242058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9" y="6297621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9" y="6359533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5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1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9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4" y="6343658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8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9" y="6565908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6" y="6565908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30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1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1" y="6492883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1" y="6391283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71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4" y="6215063"/>
            <a:ext cx="46039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7" y="6189671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49" y="6221413"/>
            <a:ext cx="69851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6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71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96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96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33"/>
            <a:ext cx="44451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83"/>
            <a:ext cx="44451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5" y="6338896"/>
            <a:ext cx="69851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9" y="6338888"/>
            <a:ext cx="146051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8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9" y="6391283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7" y="6184908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8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8" y="6534158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96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49" y="6446846"/>
            <a:ext cx="120651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7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30" y="6519871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30" y="6519871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6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6" y="6591308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1" y="6559558"/>
            <a:ext cx="185739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3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4" y="6180146"/>
            <a:ext cx="336551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44" y="6180146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6" y="6499233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33"/>
            <a:ext cx="160339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71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94" y="6596071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6" y="6683375"/>
            <a:ext cx="46039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6" y="6678613"/>
            <a:ext cx="46039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9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9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1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1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3" y="6715133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33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49" y="6678613"/>
            <a:ext cx="44451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2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7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7" y="6673858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7" y="6708775"/>
            <a:ext cx="44451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6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1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1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1" y="6673858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1" y="6554796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40" y="6554796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46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83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83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83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3" y="6529396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3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9" y="6338896"/>
            <a:ext cx="58739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9" y="6338896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1" y="6210308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4" y="6210308"/>
            <a:ext cx="46039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40" y="6210308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9" y="6210308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96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40" y="6262696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9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7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9" y="6256346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9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30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1" y="6226175"/>
            <a:ext cx="69851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9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9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41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6" y="6180146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6" y="6180146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1" y="6175383"/>
            <a:ext cx="134939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1" y="6169033"/>
            <a:ext cx="134939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6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8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4" y="6221421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91" y="6180146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91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30" y="6364296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96"/>
            <a:ext cx="109539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91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30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9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8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4" y="6391283"/>
            <a:ext cx="234951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3" y="6391283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1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1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94" y="6600833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30" y="6600833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30" y="6580196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6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1" y="6559550"/>
            <a:ext cx="185739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8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6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laktika.tomsk.ru/?p=17140" TargetMode="External"/><Relationship Id="rId2" Type="http://schemas.openxmlformats.org/officeDocument/2006/relationships/hyperlink" Target="https://unsplash.com/photos/1uVCTVSn-2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D36C662-B127-4A8C-8941-63E0C786B50F}"/>
              </a:ext>
            </a:extLst>
          </p:cNvPr>
          <p:cNvSpPr/>
          <p:nvPr/>
        </p:nvSpPr>
        <p:spPr>
          <a:xfrm>
            <a:off x="0" y="6000057"/>
            <a:ext cx="12192000" cy="8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150670" y="540731"/>
            <a:ext cx="5602147" cy="1889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5400" b="1" dirty="0">
                <a:solidFill>
                  <a:prstClr val="white"/>
                </a:solidFill>
              </a:rPr>
              <a:t>Складнопідрядне речення</a:t>
            </a:r>
          </a:p>
        </p:txBody>
      </p:sp>
      <p:pic>
        <p:nvPicPr>
          <p:cNvPr id="4100" name="Picture 4" descr="C:\Users\Администратор\Desktop\Asset 1@4x-8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44" y="376474"/>
            <a:ext cx="6552789" cy="62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1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"/>
            <a:ext cx="12192000" cy="5994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увати 5">
            <a:extLst>
              <a:ext uri="{FF2B5EF4-FFF2-40B4-BE49-F238E27FC236}">
                <a16:creationId xmlns:a16="http://schemas.microsoft.com/office/drawing/2014/main" id="{18A5A1BA-E256-4423-9FF1-C886C4070D58}"/>
              </a:ext>
            </a:extLst>
          </p:cNvPr>
          <p:cNvGrpSpPr/>
          <p:nvPr/>
        </p:nvGrpSpPr>
        <p:grpSpPr>
          <a:xfrm>
            <a:off x="1288412" y="740082"/>
            <a:ext cx="9843776" cy="5377836"/>
            <a:chOff x="2441613" y="1093987"/>
            <a:chExt cx="7308774" cy="3992917"/>
          </a:xfrm>
        </p:grpSpPr>
        <p:pic>
          <p:nvPicPr>
            <p:cNvPr id="5" name="Графіка 6">
              <a:extLst>
                <a:ext uri="{FF2B5EF4-FFF2-40B4-BE49-F238E27FC236}">
                  <a16:creationId xmlns:a16="http://schemas.microsoft.com/office/drawing/2014/main" id="{E3B061DA-FD7F-4B5F-8197-D504A6FCC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1613" y="1093987"/>
              <a:ext cx="7308774" cy="3992917"/>
            </a:xfrm>
            <a:prstGeom prst="rect">
              <a:avLst/>
            </a:prstGeom>
          </p:spPr>
        </p:pic>
        <p:sp>
          <p:nvSpPr>
            <p:cNvPr id="6" name="Прямокутник 7">
              <a:extLst>
                <a:ext uri="{FF2B5EF4-FFF2-40B4-BE49-F238E27FC236}">
                  <a16:creationId xmlns:a16="http://schemas.microsoft.com/office/drawing/2014/main" id="{4FFE9BB3-6FBC-40DE-9F5E-C9270C17507F}"/>
                </a:ext>
              </a:extLst>
            </p:cNvPr>
            <p:cNvSpPr/>
            <p:nvPr/>
          </p:nvSpPr>
          <p:spPr>
            <a:xfrm>
              <a:off x="8318377" y="251169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кутник 8">
              <a:extLst>
                <a:ext uri="{FF2B5EF4-FFF2-40B4-BE49-F238E27FC236}">
                  <a16:creationId xmlns:a16="http://schemas.microsoft.com/office/drawing/2014/main" id="{44D68B66-B3BC-4EE1-A241-3EFD27B8F024}"/>
                </a:ext>
              </a:extLst>
            </p:cNvPr>
            <p:cNvSpPr/>
            <p:nvPr/>
          </p:nvSpPr>
          <p:spPr>
            <a:xfrm>
              <a:off x="2897081" y="183655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55780" y="1261254"/>
            <a:ext cx="8982045" cy="1723549"/>
          </a:xfrm>
          <a:prstGeom prst="rect">
            <a:avLst/>
          </a:prstGeom>
          <a:noFill/>
        </p:spPr>
        <p:txBody>
          <a:bodyPr wrap="square" lIns="180000" rIns="180000" rtlCol="0" anchor="ctr">
            <a:spAutoFit/>
          </a:bodyPr>
          <a:lstStyle/>
          <a:p>
            <a:pPr algn="ctr"/>
            <a:r>
              <a:rPr lang="uk-UA" sz="4400" b="1" dirty="0"/>
              <a:t>«Найкращий спосіб позбавитися спокуси — піддатися їй.»</a:t>
            </a:r>
            <a:endParaRPr lang="ru-RU" sz="4400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66000" y="3830833"/>
            <a:ext cx="299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Оскар Уайльд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06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312878" y="482600"/>
            <a:ext cx="9879127" cy="5257800"/>
          </a:xfrm>
          <a:prstGeom prst="rect">
            <a:avLst/>
          </a:pr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дминистратор\Desktop\OAI50W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1129649"/>
            <a:ext cx="3963875" cy="39638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grpSp>
        <p:nvGrpSpPr>
          <p:cNvPr id="15" name="Группа 14"/>
          <p:cNvGrpSpPr/>
          <p:nvPr/>
        </p:nvGrpSpPr>
        <p:grpSpPr>
          <a:xfrm>
            <a:off x="3232893" y="661868"/>
            <a:ext cx="9289313" cy="4851512"/>
            <a:chOff x="3245587" y="636468"/>
            <a:chExt cx="9289313" cy="4851512"/>
          </a:xfrm>
        </p:grpSpPr>
        <p:sp>
          <p:nvSpPr>
            <p:cNvPr id="3" name="TextBox 2"/>
            <p:cNvSpPr txBox="1"/>
            <p:nvPr/>
          </p:nvSpPr>
          <p:spPr>
            <a:xfrm>
              <a:off x="3245587" y="636468"/>
              <a:ext cx="817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/>
                <a:t>Маніпуляція</a:t>
              </a:r>
              <a:r>
                <a:rPr lang="uk-UA" sz="3600" dirty="0"/>
                <a:t> — це різновид соціального </a:t>
              </a:r>
              <a:endParaRPr lang="ru-RU" sz="3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84600" y="1149295"/>
              <a:ext cx="764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/>
                <a:t>впливу, який використовується для</a:t>
              </a:r>
              <a:endParaRPr lang="ru-RU" sz="3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2474" y="1686252"/>
              <a:ext cx="7591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/>
                <a:t>прихованого впровадження у психіку</a:t>
              </a:r>
              <a:endParaRPr lang="ru-RU" sz="3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25950" y="2230983"/>
              <a:ext cx="678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/>
                <a:t>людини цілей, бажань, намірів,</a:t>
              </a:r>
              <a:endParaRPr lang="ru-RU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28898" y="2763014"/>
              <a:ext cx="792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/>
                <a:t>відносин або установок маніпулятора,</a:t>
              </a:r>
              <a:endParaRPr lang="ru-RU" sz="3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09848" y="3285440"/>
              <a:ext cx="81250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/>
                <a:t>які не збігаються з актуально</a:t>
              </a:r>
              <a:endParaRPr lang="ru-RU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30574" y="3799541"/>
              <a:ext cx="792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/>
                <a:t>наявними</a:t>
              </a:r>
              <a:r>
                <a:rPr lang="ru-RU" sz="3600" dirty="0"/>
                <a:t> </a:t>
              </a:r>
              <a:r>
                <a:rPr lang="uk-UA" sz="3600" dirty="0"/>
                <a:t>бажаннями жертви.</a:t>
              </a:r>
              <a:endParaRPr lang="ru-RU" sz="3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98900" y="4324101"/>
              <a:ext cx="7834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/>
                <a:t>Це приховане управління людьми та</a:t>
              </a:r>
              <a:endParaRPr lang="ru-RU" sz="3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96387" y="4841649"/>
              <a:ext cx="568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/>
                <a:t>їхньою поведінкою.</a:t>
              </a:r>
              <a:endParaRPr lang="ru-RU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004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9183" y="4165600"/>
            <a:ext cx="5492817" cy="1003298"/>
          </a:xfrm>
          <a:prstGeom prst="rect">
            <a:avLst/>
          </a:prstGeom>
          <a:solidFill>
            <a:schemeClr val="accent1"/>
          </a:solidFill>
        </p:spPr>
        <p:txBody>
          <a:bodyPr wrap="square" lIns="288000" rtlCol="0" anchor="ctr">
            <a:no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Джерело: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hlinkClick r:id="rId2"/>
              </a:rPr>
              <a:t>https://unsplash.com/photos/1uVCTVSn-2o</a:t>
            </a:r>
            <a:endParaRPr lang="uk-UA" u="sng" dirty="0">
              <a:solidFill>
                <a:srgbClr val="00B0F0"/>
              </a:solidFill>
              <a:hlinkClick r:id="rId3"/>
            </a:endParaRPr>
          </a:p>
        </p:txBody>
      </p:sp>
      <p:pic>
        <p:nvPicPr>
          <p:cNvPr id="4" name="Picture 3" descr="A close up of a womans face&#10;&#10;Description automatically generated">
            <a:extLst>
              <a:ext uri="{FF2B5EF4-FFF2-40B4-BE49-F238E27FC236}">
                <a16:creationId xmlns:a16="http://schemas.microsoft.com/office/drawing/2014/main" id="{680D926F-B00A-4689-B31B-CA4D9E1E4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2" y="1000770"/>
            <a:ext cx="6252191" cy="41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8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7837"/>
            <a:ext cx="12192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Усім відомо, що за останні чотири роки рівень корупції в Україні зріс у десятки разів.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0275" y="1841222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Корупція </a:t>
            </a:r>
            <a:r>
              <a:rPr lang="uk-UA" sz="2800" dirty="0"/>
              <a:t>— це використання особою наданих їй службових повноважень та пов’язаних із цим можливостей із метою одержання </a:t>
            </a:r>
            <a:r>
              <a:rPr lang="uk-UA" sz="2800" b="1" dirty="0"/>
              <a:t>неправомірної, тобто протизаконної вигоди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0275" y="3980184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Неправомірною вигодою </a:t>
            </a:r>
            <a:r>
              <a:rPr lang="uk-UA" sz="2800" dirty="0"/>
              <a:t>можуть бути </a:t>
            </a:r>
            <a:r>
              <a:rPr lang="uk-UA" sz="2800" b="1" dirty="0"/>
              <a:t>майно, пільги, послуги, переваги. </a:t>
            </a:r>
            <a:r>
              <a:rPr lang="uk-UA" sz="2800" dirty="0"/>
              <a:t>Вигоди можуть бути як для себе, так і для своїх рідних, близьких, знайомих.</a:t>
            </a:r>
            <a:endParaRPr lang="ru-RU" sz="2800" dirty="0"/>
          </a:p>
        </p:txBody>
      </p:sp>
      <p:pic>
        <p:nvPicPr>
          <p:cNvPr id="1026" name="Picture 2" descr="C:\Users\Администратор\Desktop\business0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04" b="6172"/>
          <a:stretch/>
        </p:blipFill>
        <p:spPr bwMode="auto">
          <a:xfrm>
            <a:off x="456790" y="1945372"/>
            <a:ext cx="3850694" cy="38506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0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35836893_2099700740058590_3436607469030211584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6" b="2917"/>
          <a:stretch/>
        </p:blipFill>
        <p:spPr bwMode="auto">
          <a:xfrm>
            <a:off x="145423" y="297347"/>
            <a:ext cx="11013808" cy="55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09317" y="5339790"/>
            <a:ext cx="298268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Ins="180000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Джерело: Texty.org.ua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5" descr="C:\Users\Администратор\Desktop\Asset 6@4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 flipH="1">
            <a:off x="2130431" y="3572892"/>
            <a:ext cx="5446132" cy="229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6" descr="C:\Users\Администратор\Desktop\Asset 5@4x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>
            <a:off x="7483953" y="3392734"/>
            <a:ext cx="4390523" cy="26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7" descr="C:\Users\Администратор\Desktop\Asset 4@4x-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6682638" y="732668"/>
            <a:ext cx="4463551" cy="27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4" descr="C:\Users\Администратор\Desktop\Asset 3@4x-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00" flipH="1">
            <a:off x="1710269" y="876654"/>
            <a:ext cx="5330403" cy="24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5" y="101607"/>
            <a:ext cx="12192000" cy="63614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Почуття гумору є ознакою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розвинутого критичного мислення?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" y="838254"/>
            <a:ext cx="17907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Діалог 1</a:t>
            </a:r>
            <a:endParaRPr lang="ru-RU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" y="3427902"/>
            <a:ext cx="1787527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Діалог 2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 rot="-120000">
            <a:off x="7640041" y="4022869"/>
            <a:ext cx="2675695" cy="1937250"/>
          </a:xfrm>
          <a:prstGeom prst="rect">
            <a:avLst/>
          </a:prstGeom>
        </p:spPr>
        <p:txBody>
          <a:bodyPr wrap="square" lIns="252000"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1900" dirty="0"/>
              <a:t>«На жаль, я не можу дозволити собі купити </a:t>
            </a:r>
          </a:p>
          <a:p>
            <a:pPr algn="ctr">
              <a:lnSpc>
                <a:spcPct val="80000"/>
              </a:lnSpc>
            </a:pPr>
            <a:r>
              <a:rPr lang="uk-UA" sz="1900" dirty="0"/>
              <a:t>ваш крем для взуття, </a:t>
            </a:r>
          </a:p>
          <a:p>
            <a:pPr algn="ctr">
              <a:lnSpc>
                <a:spcPct val="80000"/>
              </a:lnSpc>
            </a:pPr>
            <a:r>
              <a:rPr lang="uk-UA" sz="1900" dirty="0"/>
              <a:t>бо це буде марною </a:t>
            </a:r>
          </a:p>
          <a:p>
            <a:pPr algn="ctr">
              <a:lnSpc>
                <a:spcPct val="80000"/>
              </a:lnSpc>
            </a:pPr>
            <a:r>
              <a:rPr lang="uk-UA" sz="1900" dirty="0"/>
              <a:t>витратою через мою любов ходити босим».</a:t>
            </a:r>
            <a:endParaRPr lang="ru-RU" sz="1900" dirty="0"/>
          </a:p>
        </p:txBody>
      </p:sp>
      <p:sp>
        <p:nvSpPr>
          <p:cNvPr id="4096" name="TextBox 4095"/>
          <p:cNvSpPr txBox="1"/>
          <p:nvPr/>
        </p:nvSpPr>
        <p:spPr>
          <a:xfrm rot="180000">
            <a:off x="3754409" y="4154472"/>
            <a:ext cx="3756403" cy="1261884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900" dirty="0">
                <a:solidFill>
                  <a:schemeClr val="bg1"/>
                </a:solidFill>
              </a:rPr>
              <a:t>«Обов’язково користуйся нашим кремом для взуття, інакше твої новенькі туфлі після першого ж дощу будуть виглядати, як пожмакані калоші»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4097" name="TextBox 4096"/>
          <p:cNvSpPr txBox="1"/>
          <p:nvPr/>
        </p:nvSpPr>
        <p:spPr>
          <a:xfrm rot="180000">
            <a:off x="4808544" y="3652732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Маніпулятор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00" name="TextBox 4099"/>
          <p:cNvSpPr txBox="1"/>
          <p:nvPr/>
        </p:nvSpPr>
        <p:spPr>
          <a:xfrm rot="-120000">
            <a:off x="8631304" y="3586729"/>
            <a:ext cx="117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Жертва</a:t>
            </a:r>
            <a:endParaRPr lang="ru-RU" sz="2400" b="1" dirty="0"/>
          </a:p>
        </p:txBody>
      </p:sp>
      <p:sp>
        <p:nvSpPr>
          <p:cNvPr id="4101" name="TextBox 4100"/>
          <p:cNvSpPr txBox="1"/>
          <p:nvPr/>
        </p:nvSpPr>
        <p:spPr>
          <a:xfrm rot="240000">
            <a:off x="7180235" y="1443664"/>
            <a:ext cx="2120900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900" dirty="0"/>
              <a:t>«Я вас добре розумію, але мушу відмовити з тієї причини, що в мене вже немає дівчини».</a:t>
            </a:r>
            <a:endParaRPr lang="ru-RU" sz="1900" dirty="0"/>
          </a:p>
        </p:txBody>
      </p:sp>
      <p:sp>
        <p:nvSpPr>
          <p:cNvPr id="39" name="TextBox 38"/>
          <p:cNvSpPr txBox="1"/>
          <p:nvPr/>
        </p:nvSpPr>
        <p:spPr>
          <a:xfrm rot="240000">
            <a:off x="7911106" y="942957"/>
            <a:ext cx="117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Жертва</a:t>
            </a:r>
            <a:endParaRPr lang="ru-RU" sz="2400" b="1" dirty="0"/>
          </a:p>
        </p:txBody>
      </p:sp>
      <p:sp>
        <p:nvSpPr>
          <p:cNvPr id="4102" name="TextBox 4101"/>
          <p:cNvSpPr txBox="1"/>
          <p:nvPr/>
        </p:nvSpPr>
        <p:spPr>
          <a:xfrm rot="-120000">
            <a:off x="3562889" y="1563493"/>
            <a:ext cx="31155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900" dirty="0">
                <a:solidFill>
                  <a:schemeClr val="bg1"/>
                </a:solidFill>
              </a:rPr>
              <a:t>«Поспішайте купити новий IPhone, бо справді круті хлопці не можуть дозволити собі осоромитися перед своєю дівчиною».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-120000">
            <a:off x="4121225" y="1140459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Маніпулятор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0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дминистратор\Desktop\Asset 1@4x-8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05" y="126123"/>
            <a:ext cx="5690395" cy="28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Asset 2@4x-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745"/>
          <a:stretch/>
        </p:blipFill>
        <p:spPr bwMode="auto">
          <a:xfrm>
            <a:off x="1638300" y="2900638"/>
            <a:ext cx="8915400" cy="299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3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1" y="104495"/>
            <a:ext cx="4206275" cy="47851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Шалони початку фрази-відмови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725" y="104495"/>
            <a:ext cx="4206275" cy="47851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Маніпулятивні прийоми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Администратор\Desktop\Asset 2@4x-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2"/>
          <a:stretch/>
        </p:blipFill>
        <p:spPr bwMode="auto">
          <a:xfrm>
            <a:off x="1889730" y="594379"/>
            <a:ext cx="8412551" cy="53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32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251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Тема Office</vt:lpstr>
      <vt:lpstr>1_Тема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Maryna Dorosh</cp:lastModifiedBy>
  <cp:revision>194</cp:revision>
  <dcterms:created xsi:type="dcterms:W3CDTF">2018-04-01T13:17:58Z</dcterms:created>
  <dcterms:modified xsi:type="dcterms:W3CDTF">2020-06-25T08:29:38Z</dcterms:modified>
</cp:coreProperties>
</file>