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30" r:id="rId4"/>
    <p:sldId id="314" r:id="rId5"/>
    <p:sldId id="323" r:id="rId6"/>
    <p:sldId id="331" r:id="rId7"/>
    <p:sldId id="332" r:id="rId8"/>
    <p:sldId id="333" r:id="rId9"/>
    <p:sldId id="33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4EB"/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75" d="100"/>
          <a:sy n="75" d="100"/>
        </p:scale>
        <p:origin x="58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412868" y="154088"/>
            <a:ext cx="5745276" cy="392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000" b="1" dirty="0"/>
              <a:t>Пошук в інтернеті за ключовими словами</a:t>
            </a:r>
          </a:p>
        </p:txBody>
      </p:sp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E8DE0544-597C-400B-BE49-2ECA9BBD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170" y="1677451"/>
            <a:ext cx="6373150" cy="41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93D79B2-F796-4226-BDF7-CE1638CBB242}"/>
              </a:ext>
            </a:extLst>
          </p:cNvPr>
          <p:cNvSpPr/>
          <p:nvPr/>
        </p:nvSpPr>
        <p:spPr>
          <a:xfrm>
            <a:off x="543303" y="2063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2F01AF-F3C8-486A-9CDE-3D98B519EB3B}"/>
              </a:ext>
            </a:extLst>
          </p:cNvPr>
          <p:cNvSpPr/>
          <p:nvPr/>
        </p:nvSpPr>
        <p:spPr>
          <a:xfrm>
            <a:off x="738982" y="198314"/>
            <a:ext cx="1071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/>
              <a:t>Завдання</a:t>
            </a:r>
            <a:r>
              <a:rPr lang="ru-RU" sz="4800" b="1" dirty="0"/>
              <a:t> </a:t>
            </a:r>
            <a:endParaRPr lang="uk-UA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067355-82E8-489E-B5B4-16483307A37D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FC3DCB3-99AE-46A9-A06D-735F44E16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092833"/>
              </p:ext>
            </p:extLst>
          </p:nvPr>
        </p:nvGraphicFramePr>
        <p:xfrm>
          <a:off x="954783" y="2153920"/>
          <a:ext cx="10585176" cy="274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5176">
                  <a:extLst>
                    <a:ext uri="{9D8B030D-6E8A-4147-A177-3AD203B41FA5}">
                      <a16:colId xmlns:a16="http://schemas.microsoft.com/office/drawing/2014/main" val="1675203111"/>
                    </a:ext>
                  </a:extLst>
                </a:gridCol>
              </a:tblGrid>
              <a:tr h="274355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6000" b="1" noProof="0" dirty="0">
                          <a:effectLst/>
                        </a:rPr>
                        <a:t>Знайдіть інформацію про штучний інтелект на сайті Кабміну</a:t>
                      </a:r>
                      <a:endParaRPr lang="uk-UA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4" marR="67454" marT="0" marB="0" anchor="ctr"/>
                </a:tc>
                <a:extLst>
                  <a:ext uri="{0D108BD9-81ED-4DB2-BD59-A6C34878D82A}">
                    <a16:rowId xmlns:a16="http://schemas.microsoft.com/office/drawing/2014/main" val="75940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511A0B71-E9BC-4884-8951-CDF423FC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2559" y="262015"/>
            <a:ext cx="7486882" cy="69247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2460A3-FC40-47B4-9BF7-A4C37EF23D11}"/>
              </a:ext>
            </a:extLst>
          </p:cNvPr>
          <p:cNvSpPr/>
          <p:nvPr/>
        </p:nvSpPr>
        <p:spPr>
          <a:xfrm>
            <a:off x="3358824" y="363776"/>
            <a:ext cx="5619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a typeface="Times New Roman" panose="02020603050405020304" pitchFamily="18" charset="0"/>
              </a:rPr>
              <a:t>штучний інтелект </a:t>
            </a:r>
            <a:r>
              <a:rPr lang="en-US" sz="2800" dirty="0">
                <a:ea typeface="Times New Roman" panose="02020603050405020304" pitchFamily="18" charset="0"/>
              </a:rPr>
              <a:t>site</a:t>
            </a:r>
            <a:r>
              <a:rPr lang="uk-UA" sz="2800" dirty="0">
                <a:ea typeface="Times New Roman" panose="02020603050405020304" pitchFamily="18" charset="0"/>
              </a:rPr>
              <a:t>:</a:t>
            </a:r>
            <a:r>
              <a:rPr lang="en-US" sz="2800" dirty="0" err="1">
                <a:ea typeface="Times New Roman" panose="02020603050405020304" pitchFamily="18" charset="0"/>
              </a:rPr>
              <a:t>kmu</a:t>
            </a:r>
            <a:r>
              <a:rPr lang="uk-UA" sz="2800" dirty="0">
                <a:ea typeface="Times New Roman" panose="02020603050405020304" pitchFamily="18" charset="0"/>
              </a:rPr>
              <a:t>.</a:t>
            </a:r>
            <a:r>
              <a:rPr lang="en-US" sz="2800" dirty="0">
                <a:ea typeface="Times New Roman" panose="02020603050405020304" pitchFamily="18" charset="0"/>
              </a:rPr>
              <a:t>gov</a:t>
            </a:r>
            <a:r>
              <a:rPr lang="uk-UA" sz="2800" dirty="0">
                <a:ea typeface="Times New Roman" panose="02020603050405020304" pitchFamily="18" charset="0"/>
              </a:rPr>
              <a:t>.</a:t>
            </a:r>
            <a:r>
              <a:rPr lang="en-US" sz="2800" dirty="0" err="1">
                <a:ea typeface="Times New Roman" panose="02020603050405020304" pitchFamily="18" charset="0"/>
              </a:rPr>
              <a:t>ua</a:t>
            </a:r>
            <a:endParaRPr lang="uk-UA" sz="2800" dirty="0"/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id="{4D48D4B8-27AF-4EAE-AAB4-8C9D895DEE6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358824" y="1056251"/>
            <a:ext cx="5072072" cy="50488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4844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0"/>
            <a:ext cx="12192000" cy="207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>
              <a:lnSpc>
                <a:spcPct val="90000"/>
              </a:lnSpc>
            </a:pPr>
            <a:r>
              <a:rPr lang="uk-UA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Оператор пошуку – </a:t>
            </a:r>
          </a:p>
          <a:p>
            <a:pPr algn="ctr">
              <a:lnSpc>
                <a:spcPct val="90000"/>
              </a:lnSpc>
            </a:pP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спеціальний символ, який ми додаємо до пошукового запиту, аби уточнити його. 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631D87-D7D4-4CC5-9477-EABEBB3E92E6}"/>
              </a:ext>
            </a:extLst>
          </p:cNvPr>
          <p:cNvSpPr/>
          <p:nvPr/>
        </p:nvSpPr>
        <p:spPr>
          <a:xfrm>
            <a:off x="3888187" y="232675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8FCC33F-E9AD-44ED-8A3E-F3BF8B2396C9}"/>
              </a:ext>
            </a:extLst>
          </p:cNvPr>
          <p:cNvSpPr/>
          <p:nvPr/>
        </p:nvSpPr>
        <p:spPr>
          <a:xfrm>
            <a:off x="3888187" y="295691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183168D-527A-4EB8-AD4A-3786FBEF9482}"/>
              </a:ext>
            </a:extLst>
          </p:cNvPr>
          <p:cNvSpPr/>
          <p:nvPr/>
        </p:nvSpPr>
        <p:spPr>
          <a:xfrm>
            <a:off x="3888187" y="358707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08B351F-72DC-47CD-9313-DF0C3E66F5C9}"/>
              </a:ext>
            </a:extLst>
          </p:cNvPr>
          <p:cNvSpPr/>
          <p:nvPr/>
        </p:nvSpPr>
        <p:spPr>
          <a:xfrm>
            <a:off x="3888187" y="4217239"/>
            <a:ext cx="1656000" cy="506313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)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9B376FE-FD2F-4872-8600-9FE77FBEB3D4}"/>
              </a:ext>
            </a:extLst>
          </p:cNvPr>
          <p:cNvSpPr/>
          <p:nvPr/>
        </p:nvSpPr>
        <p:spPr>
          <a:xfrm>
            <a:off x="3888187" y="4842934"/>
            <a:ext cx="1656000" cy="492919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8C21B45-510B-41E1-9869-F889F21D6CD3}"/>
              </a:ext>
            </a:extLst>
          </p:cNvPr>
          <p:cNvSpPr/>
          <p:nvPr/>
        </p:nvSpPr>
        <p:spPr>
          <a:xfrm>
            <a:off x="3888187" y="5455235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0FE6F67-9132-453D-9555-DF9FCEA48D28}"/>
              </a:ext>
            </a:extLst>
          </p:cNvPr>
          <p:cNvSpPr/>
          <p:nvPr/>
        </p:nvSpPr>
        <p:spPr>
          <a:xfrm>
            <a:off x="6647814" y="2327437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cache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F5F334A-EE31-48E3-965E-6D6142A3CFA4}"/>
              </a:ext>
            </a:extLst>
          </p:cNvPr>
          <p:cNvSpPr/>
          <p:nvPr/>
        </p:nvSpPr>
        <p:spPr>
          <a:xfrm>
            <a:off x="6647814" y="2951212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filetype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97200685-3665-4801-BA31-1C97C05F2E04}"/>
              </a:ext>
            </a:extLst>
          </p:cNvPr>
          <p:cNvSpPr/>
          <p:nvPr/>
        </p:nvSpPr>
        <p:spPr>
          <a:xfrm>
            <a:off x="6647814" y="3574987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1A8026BC-494B-4012-8599-DC895026A15C}"/>
              </a:ext>
            </a:extLst>
          </p:cNvPr>
          <p:cNvSpPr/>
          <p:nvPr/>
        </p:nvSpPr>
        <p:spPr>
          <a:xfrm>
            <a:off x="6647814" y="4198762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762D807-11D4-4EBC-AF89-3AB43CB81788}"/>
              </a:ext>
            </a:extLst>
          </p:cNvPr>
          <p:cNvSpPr/>
          <p:nvPr/>
        </p:nvSpPr>
        <p:spPr>
          <a:xfrm>
            <a:off x="6647814" y="482253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intitle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097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378AB042-DAEC-482D-ABCF-2EB1EF0C1A65}"/>
              </a:ext>
            </a:extLst>
          </p:cNvPr>
          <p:cNvSpPr/>
          <p:nvPr/>
        </p:nvSpPr>
        <p:spPr>
          <a:xfrm>
            <a:off x="0" y="8"/>
            <a:ext cx="12192000" cy="599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увати 5">
            <a:extLst>
              <a:ext uri="{FF2B5EF4-FFF2-40B4-BE49-F238E27FC236}">
                <a16:creationId xmlns:a16="http://schemas.microsoft.com/office/drawing/2014/main" id="{19FA2E1C-A5AE-4140-872C-698C370A7ACE}"/>
              </a:ext>
            </a:extLst>
          </p:cNvPr>
          <p:cNvGrpSpPr/>
          <p:nvPr/>
        </p:nvGrpSpPr>
        <p:grpSpPr>
          <a:xfrm>
            <a:off x="1288412" y="740082"/>
            <a:ext cx="9843776" cy="5377836"/>
            <a:chOff x="2441613" y="1093987"/>
            <a:chExt cx="7308774" cy="3992917"/>
          </a:xfrm>
        </p:grpSpPr>
        <p:pic>
          <p:nvPicPr>
            <p:cNvPr id="4" name="Графіка 6">
              <a:extLst>
                <a:ext uri="{FF2B5EF4-FFF2-40B4-BE49-F238E27FC236}">
                  <a16:creationId xmlns:a16="http://schemas.microsoft.com/office/drawing/2014/main" id="{F0246D5F-955C-401D-A179-35F4DEF3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5" name="Прямокутник 7">
              <a:extLst>
                <a:ext uri="{FF2B5EF4-FFF2-40B4-BE49-F238E27FC236}">
                  <a16:creationId xmlns:a16="http://schemas.microsoft.com/office/drawing/2014/main" id="{AE3ACEEA-E6C6-4F46-8A51-70ED4EC9B76C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8">
              <a:extLst>
                <a:ext uri="{FF2B5EF4-FFF2-40B4-BE49-F238E27FC236}">
                  <a16:creationId xmlns:a16="http://schemas.microsoft.com/office/drawing/2014/main" id="{C0406987-441B-48EA-9644-D1036DE3F8C0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C8DD039-E3D3-4B29-8C75-3A521ABA967F}"/>
              </a:ext>
            </a:extLst>
          </p:cNvPr>
          <p:cNvSpPr/>
          <p:nvPr/>
        </p:nvSpPr>
        <p:spPr>
          <a:xfrm>
            <a:off x="1904650" y="1566236"/>
            <a:ext cx="8295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Як знайти у Google презентації про штучний інтелект? </a:t>
            </a:r>
            <a:endParaRPr lang="uk-UA" sz="60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22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FEAF9CA-7465-4282-9EE2-E75B394ACA1B}"/>
              </a:ext>
            </a:extLst>
          </p:cNvPr>
          <p:cNvSpPr/>
          <p:nvPr/>
        </p:nvSpPr>
        <p:spPr>
          <a:xfrm>
            <a:off x="5267999" y="2438519"/>
            <a:ext cx="1656002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JM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F400EED7-5EE3-4E08-855A-838C61E413C1}"/>
              </a:ext>
            </a:extLst>
          </p:cNvPr>
          <p:cNvSpPr/>
          <p:nvPr/>
        </p:nvSpPr>
        <p:spPr>
          <a:xfrm>
            <a:off x="5268001" y="323123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JM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pptx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7B1651E-742F-4B20-9EA9-A635A7915488}"/>
              </a:ext>
            </a:extLst>
          </p:cNvPr>
          <p:cNvSpPr/>
          <p:nvPr/>
        </p:nvSpPr>
        <p:spPr>
          <a:xfrm>
            <a:off x="5268001" y="402395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JM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7163B0A-F983-4B4B-891F-20DEDF04363B}"/>
              </a:ext>
            </a:extLst>
          </p:cNvPr>
          <p:cNvSpPr/>
          <p:nvPr/>
        </p:nvSpPr>
        <p:spPr>
          <a:xfrm>
            <a:off x="0" y="0"/>
            <a:ext cx="12192000" cy="207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ctr">
              <a:lnSpc>
                <a:spcPct val="90000"/>
              </a:lnSpc>
            </a:pPr>
            <a:r>
              <a:rPr lang="uk-UA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Оператор пошуку – </a:t>
            </a:r>
          </a:p>
          <a:p>
            <a:pPr algn="ctr">
              <a:lnSpc>
                <a:spcPct val="90000"/>
              </a:lnSpc>
            </a:pPr>
            <a:r>
              <a:rPr lang="en-JM" sz="4000" dirty="0">
                <a:ea typeface="Calibri" panose="020F0502020204030204" pitchFamily="34" charset="0"/>
                <a:cs typeface="Times New Roman" panose="02020603050405020304" pitchFamily="18" charset="0"/>
              </a:rPr>
              <a:t>Filetype</a:t>
            </a:r>
            <a:endParaRPr lang="uk-UA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54D5B522-1AE1-4E57-BE75-9C1909F36509}"/>
              </a:ext>
            </a:extLst>
          </p:cNvPr>
          <p:cNvSpPr/>
          <p:nvPr/>
        </p:nvSpPr>
        <p:spPr>
          <a:xfrm>
            <a:off x="5268000" y="4816679"/>
            <a:ext cx="1656000" cy="510778"/>
          </a:xfrm>
          <a:prstGeom prst="round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JM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61E9118C-2B5A-468F-8390-A56BD94E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59" y="1303445"/>
            <a:ext cx="10845281" cy="683357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32AEB6CD-BDF4-41E1-9979-78CB79CD7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359" y="262015"/>
            <a:ext cx="7486882" cy="69247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9FFFB68-9748-468F-A530-4E5DED4507E7}"/>
              </a:ext>
            </a:extLst>
          </p:cNvPr>
          <p:cNvSpPr/>
          <p:nvPr/>
        </p:nvSpPr>
        <p:spPr>
          <a:xfrm>
            <a:off x="1435784" y="346642"/>
            <a:ext cx="5619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a typeface="Times New Roman" panose="02020603050405020304" pitchFamily="18" charset="0"/>
              </a:rPr>
              <a:t>штучний інтелект </a:t>
            </a:r>
            <a:r>
              <a:rPr lang="en-JM" sz="2800" dirty="0" err="1">
                <a:ea typeface="Times New Roman" panose="02020603050405020304" pitchFamily="18" charset="0"/>
              </a:rPr>
              <a:t>filetype:ppt</a:t>
            </a:r>
            <a:endParaRPr lang="uk-UA" sz="28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AF5581B-2F76-4B11-B6DB-9DADB92A8DA6}"/>
              </a:ext>
            </a:extLst>
          </p:cNvPr>
          <p:cNvSpPr/>
          <p:nvPr/>
        </p:nvSpPr>
        <p:spPr>
          <a:xfrm>
            <a:off x="1426055" y="1383513"/>
            <a:ext cx="9177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a typeface="Times New Roman" panose="02020603050405020304" pitchFamily="18" charset="0"/>
              </a:rPr>
              <a:t>штучний інтелект </a:t>
            </a:r>
            <a:r>
              <a:rPr lang="en-JM" sz="2800" dirty="0" err="1">
                <a:ea typeface="Times New Roman" panose="02020603050405020304" pitchFamily="18" charset="0"/>
              </a:rPr>
              <a:t>filetype:ppt</a:t>
            </a:r>
            <a:r>
              <a:rPr lang="en-JM" sz="2800" dirty="0">
                <a:ea typeface="Times New Roman" panose="02020603050405020304" pitchFamily="18" charset="0"/>
              </a:rPr>
              <a:t> | </a:t>
            </a:r>
            <a:r>
              <a:rPr lang="en-JM" sz="2800" dirty="0" err="1">
                <a:ea typeface="Times New Roman" panose="02020603050405020304" pitchFamily="18" charset="0"/>
              </a:rPr>
              <a:t>filetype:pptx</a:t>
            </a:r>
            <a:r>
              <a:rPr lang="en-JM" sz="2800" dirty="0">
                <a:ea typeface="Times New Roman" panose="02020603050405020304" pitchFamily="18" charset="0"/>
              </a:rPr>
              <a:t> | </a:t>
            </a:r>
            <a:r>
              <a:rPr lang="en-JM" sz="2800" dirty="0" err="1">
                <a:ea typeface="Times New Roman" panose="02020603050405020304" pitchFamily="18" charset="0"/>
              </a:rPr>
              <a:t>filetype:pdf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891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9110FA79-9341-433E-9A01-D0DABA8174DE}"/>
              </a:ext>
            </a:extLst>
          </p:cNvPr>
          <p:cNvSpPr/>
          <p:nvPr/>
        </p:nvSpPr>
        <p:spPr>
          <a:xfrm>
            <a:off x="0" y="8"/>
            <a:ext cx="12192000" cy="599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увати 5">
            <a:extLst>
              <a:ext uri="{FF2B5EF4-FFF2-40B4-BE49-F238E27FC236}">
                <a16:creationId xmlns:a16="http://schemas.microsoft.com/office/drawing/2014/main" id="{8552A4B3-3C6A-4FD8-95CB-4EFAF0416CA4}"/>
              </a:ext>
            </a:extLst>
          </p:cNvPr>
          <p:cNvGrpSpPr/>
          <p:nvPr/>
        </p:nvGrpSpPr>
        <p:grpSpPr>
          <a:xfrm>
            <a:off x="1288412" y="740082"/>
            <a:ext cx="9843776" cy="5377836"/>
            <a:chOff x="2441613" y="1093987"/>
            <a:chExt cx="7308774" cy="3992917"/>
          </a:xfrm>
        </p:grpSpPr>
        <p:pic>
          <p:nvPicPr>
            <p:cNvPr id="4" name="Графіка 6">
              <a:extLst>
                <a:ext uri="{FF2B5EF4-FFF2-40B4-BE49-F238E27FC236}">
                  <a16:creationId xmlns:a16="http://schemas.microsoft.com/office/drawing/2014/main" id="{0839C00D-4507-4898-ACB8-9759CDC99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5" name="Прямокутник 7">
              <a:extLst>
                <a:ext uri="{FF2B5EF4-FFF2-40B4-BE49-F238E27FC236}">
                  <a16:creationId xmlns:a16="http://schemas.microsoft.com/office/drawing/2014/main" id="{ED750C8B-AC19-42BA-BB75-398732B05071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8">
              <a:extLst>
                <a:ext uri="{FF2B5EF4-FFF2-40B4-BE49-F238E27FC236}">
                  <a16:creationId xmlns:a16="http://schemas.microsoft.com/office/drawing/2014/main" id="{DB267948-DC20-43CF-ACE5-040DE8BFBBC0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47EF94D-59FF-40D7-9FCE-B6F949710FEF}"/>
              </a:ext>
            </a:extLst>
          </p:cNvPr>
          <p:cNvSpPr/>
          <p:nvPr/>
        </p:nvSpPr>
        <p:spPr>
          <a:xfrm>
            <a:off x="2181684" y="1004462"/>
            <a:ext cx="782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Що робити, щоб пошукова система шукала інформацію на усіх сайтах, за винятком одного-двох?</a:t>
            </a:r>
            <a:endParaRPr lang="uk-UA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66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1D7C2DE4-3ED1-4CAC-ACFA-2D9D1B49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2559" y="262015"/>
            <a:ext cx="7486882" cy="69247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EFD8DB7-9478-4C68-A7CA-46338D2F0983}"/>
              </a:ext>
            </a:extLst>
          </p:cNvPr>
          <p:cNvSpPr/>
          <p:nvPr/>
        </p:nvSpPr>
        <p:spPr>
          <a:xfrm>
            <a:off x="3114984" y="346642"/>
            <a:ext cx="5619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a typeface="Times New Roman" panose="02020603050405020304" pitchFamily="18" charset="0"/>
              </a:rPr>
              <a:t>штучний інтелект -</a:t>
            </a:r>
            <a:r>
              <a:rPr lang="en-JM" sz="2800" dirty="0" err="1">
                <a:ea typeface="Times New Roman" panose="02020603050405020304" pitchFamily="18" charset="0"/>
              </a:rPr>
              <a:t>site:ru</a:t>
            </a:r>
            <a:r>
              <a:rPr lang="en-JM" sz="2800" dirty="0">
                <a:ea typeface="Times New Roman" panose="02020603050405020304" pitchFamily="18" charset="0"/>
              </a:rPr>
              <a:t> </a:t>
            </a:r>
            <a:endParaRPr lang="uk-UA" sz="2800" dirty="0"/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A6813F9E-B283-49DC-BDA4-839633D6ADC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520866" y="954489"/>
            <a:ext cx="5150267" cy="51672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97351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117</Words>
  <Application>Microsoft Office PowerPoint</Application>
  <PresentationFormat>Широкий екран</PresentationFormat>
  <Paragraphs>28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173</cp:revision>
  <dcterms:created xsi:type="dcterms:W3CDTF">2018-04-01T13:17:58Z</dcterms:created>
  <dcterms:modified xsi:type="dcterms:W3CDTF">2020-04-03T10:25:05Z</dcterms:modified>
</cp:coreProperties>
</file>