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94" r:id="rId4"/>
    <p:sldId id="296" r:id="rId5"/>
    <p:sldId id="297" r:id="rId6"/>
    <p:sldId id="278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EFF6"/>
    <a:srgbClr val="F98D8D"/>
    <a:srgbClr val="FF9D9D"/>
    <a:srgbClr val="59DEE5"/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CFB77FFD-6794-49DD-8F7B-C7B6BD410AB3}"/>
    <pc:docChg chg="modSld">
      <pc:chgData name="Maryna Dorosh" userId="447b4288-2218-45d5-a6f2-56519e27a23c" providerId="ADAL" clId="{CFB77FFD-6794-49DD-8F7B-C7B6BD410AB3}" dt="2020-07-16T13:06:08.127" v="1" actId="14100"/>
      <pc:docMkLst>
        <pc:docMk/>
      </pc:docMkLst>
      <pc:sldChg chg="modSp mod">
        <pc:chgData name="Maryna Dorosh" userId="447b4288-2218-45d5-a6f2-56519e27a23c" providerId="ADAL" clId="{CFB77FFD-6794-49DD-8F7B-C7B6BD410AB3}" dt="2020-07-16T13:06:08.127" v="1" actId="14100"/>
        <pc:sldMkLst>
          <pc:docMk/>
          <pc:sldMk cId="1369365981" sldId="278"/>
        </pc:sldMkLst>
        <pc:spChg chg="mod">
          <ac:chgData name="Maryna Dorosh" userId="447b4288-2218-45d5-a6f2-56519e27a23c" providerId="ADAL" clId="{CFB77FFD-6794-49DD-8F7B-C7B6BD410AB3}" dt="2020-07-16T13:06:08.127" v="1" actId="14100"/>
          <ac:spMkLst>
            <pc:docMk/>
            <pc:sldMk cId="1369365981" sldId="278"/>
            <ac:spMk id="3" creationId="{5A85736A-D321-42B1-AFA4-C520F84EA8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16.07.2020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3991" y="1168400"/>
            <a:ext cx="7851830" cy="6582172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503845" y="131108"/>
            <a:ext cx="5592155" cy="2074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6000" b="1" dirty="0"/>
              <a:t>Порівняльний зворот</a:t>
            </a:r>
          </a:p>
        </p:txBody>
      </p:sp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A36E7514-79DA-4A98-8DFC-C7DC82EB2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1625" y="2349658"/>
            <a:ext cx="67437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406185"/>
            <a:ext cx="12192000" cy="1432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Мова ворожнечі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86489" y="2062047"/>
            <a:ext cx="10856872" cy="3416320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Clr>
                <a:schemeClr val="accent2"/>
              </a:buClr>
              <a:buSzPct val="129000"/>
              <a:buNone/>
            </a:pPr>
            <a:r>
              <a:rPr lang="uk-UA" sz="4000" dirty="0"/>
              <a:t>це будь-яке дискримінаційне та / або некоректне висловлювання щодо окремих груп чи спільнот або щодо окремих людей як представників цих спільнот (може бути за різними ознаками: національною, релігійною, соціальною, статтю тощо).</a:t>
            </a:r>
          </a:p>
        </p:txBody>
      </p:sp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406185"/>
            <a:ext cx="12192000" cy="1432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Стереотипи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86489" y="2062047"/>
            <a:ext cx="10856872" cy="1200329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Clr>
                <a:schemeClr val="accent2"/>
              </a:buClr>
              <a:buSzPct val="129000"/>
              <a:buNone/>
            </a:pPr>
            <a:r>
              <a:rPr lang="ru-RU" sz="4000" dirty="0"/>
              <a:t>— спрощені </a:t>
            </a:r>
            <a:r>
              <a:rPr lang="uk-UA" sz="4000" dirty="0"/>
              <a:t>узагальнені уявлення про групи людей, які немовби поводяться однаково.</a:t>
            </a:r>
          </a:p>
        </p:txBody>
      </p:sp>
    </p:spTree>
    <p:extLst>
      <p:ext uri="{BB962C8B-B14F-4D97-AF65-F5344CB8AC3E}">
        <p14:creationId xmlns:p14="http://schemas.microsoft.com/office/powerpoint/2010/main" val="5219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268C2C-E63C-4490-B15A-F4DC1B9B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52158"/>
            <a:ext cx="11460480" cy="67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0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7808DD-B81D-414B-B74A-2E2C2840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2" y="476464"/>
            <a:ext cx="11709208" cy="5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кутник 185">
            <a:extLst>
              <a:ext uri="{FF2B5EF4-FFF2-40B4-BE49-F238E27FC236}">
                <a16:creationId xmlns:a16="http://schemas.microsoft.com/office/drawing/2014/main" id="{A10C98CC-B41F-4647-B3A0-871D52840348}"/>
              </a:ext>
            </a:extLst>
          </p:cNvPr>
          <p:cNvSpPr/>
          <p:nvPr/>
        </p:nvSpPr>
        <p:spPr>
          <a:xfrm>
            <a:off x="6058576" y="0"/>
            <a:ext cx="68693" cy="6061599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A85736A-D321-42B1-AFA4-C520F84EA8CD}"/>
              </a:ext>
            </a:extLst>
          </p:cNvPr>
          <p:cNvSpPr/>
          <p:nvPr/>
        </p:nvSpPr>
        <p:spPr>
          <a:xfrm>
            <a:off x="365760" y="275163"/>
            <a:ext cx="11521214" cy="6249462"/>
          </a:xfrm>
          <a:prstGeom prst="rect">
            <a:avLst/>
          </a:prstGeom>
        </p:spPr>
        <p:txBody>
          <a:bodyPr wrap="square" numCol="2" spcCol="432000">
            <a:normAutofit/>
          </a:bodyPr>
          <a:lstStyle/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Струнка, наче тополя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Співає, немов соловейко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Налетіли, як татари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Плентаєшся, ніби старий дід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Дивиться, наче побитий собака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Ховаєшся, ніби злочинець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Неосяжний, мов океан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Галасливі, наче цигани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Розмовляю з тобою, ніби з глухим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Непохитний, наче могутній дуб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Емоційний, неначе дівчисько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Суворий, як батько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Тиняєшся, як бомж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Хитрий, немов жид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Сміливий, як козак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Поводишся, наче базарна баба</a:t>
            </a:r>
          </a:p>
          <a:p>
            <a:pPr marL="504000" indent="-504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Бездушний, наче камінь</a:t>
            </a:r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406185"/>
            <a:ext cx="12192000" cy="1432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Дегуманізація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86489" y="2062047"/>
            <a:ext cx="10856872" cy="3970318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Clr>
                <a:schemeClr val="accent2"/>
              </a:buClr>
              <a:buSzPct val="129000"/>
              <a:buNone/>
            </a:pPr>
            <a:r>
              <a:rPr lang="uk-UA" sz="4000" dirty="0"/>
              <a:t>— це позбавлення людини її людської сутності. Коли ми вербально, графічно чи якимось іншим чином надаємо людині чи групі людей образу тварини, таким чином ми виносимо її за межі категорії «людина» й </a:t>
            </a:r>
            <a:r>
              <a:rPr lang="uk-UA" sz="4000" dirty="0" err="1"/>
              <a:t>переносимо</a:t>
            </a:r>
            <a:r>
              <a:rPr lang="uk-UA" sz="4000" dirty="0"/>
              <a:t> на неї відповідні риси — залежно від того, з чим порівнюємо.</a:t>
            </a:r>
          </a:p>
        </p:txBody>
      </p:sp>
    </p:spTree>
    <p:extLst>
      <p:ext uri="{BB962C8B-B14F-4D97-AF65-F5344CB8AC3E}">
        <p14:creationId xmlns:p14="http://schemas.microsoft.com/office/powerpoint/2010/main" val="3100235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182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115</cp:revision>
  <dcterms:created xsi:type="dcterms:W3CDTF">2018-04-01T13:17:58Z</dcterms:created>
  <dcterms:modified xsi:type="dcterms:W3CDTF">2020-07-16T13:06:42Z</dcterms:modified>
</cp:coreProperties>
</file>