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13" r:id="rId2"/>
    <p:sldId id="315" r:id="rId3"/>
    <p:sldId id="291" r:id="rId4"/>
    <p:sldId id="314" r:id="rId5"/>
    <p:sldId id="31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542" y="413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516246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8487F250-5618-488C-AA91-2D4C36D3D829}"/>
              </a:ext>
            </a:extLst>
          </p:cNvPr>
          <p:cNvSpPr txBox="1"/>
          <p:nvPr/>
        </p:nvSpPr>
        <p:spPr>
          <a:xfrm>
            <a:off x="349382" y="481219"/>
            <a:ext cx="7003140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8000" dirty="0">
                <a:solidFill>
                  <a:schemeClr val="bg1"/>
                </a:solidFill>
                <a:latin typeface="+mj-lt"/>
              </a:rPr>
              <a:t>Музичний імпресіонізм</a:t>
            </a:r>
            <a:endParaRPr lang="uk-UA" sz="4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5B1D8-C0EC-496E-AB78-DC1CC5FA6D70}"/>
              </a:ext>
            </a:extLst>
          </p:cNvPr>
          <p:cNvSpPr txBox="1"/>
          <p:nvPr/>
        </p:nvSpPr>
        <p:spPr>
          <a:xfrm>
            <a:off x="349382" y="3301654"/>
            <a:ext cx="6256691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solidFill>
                  <a:schemeClr val="bg1"/>
                </a:solidFill>
                <a:latin typeface="+mj-lt"/>
              </a:rPr>
              <a:t>Ноктюрн 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ru-RU" sz="5400" i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uk-UA" sz="5400" i="1" dirty="0">
                <a:solidFill>
                  <a:schemeClr val="bg1"/>
                </a:solidFill>
                <a:latin typeface="+mj-lt"/>
              </a:rPr>
              <a:t>Місячне сяйво</a:t>
            </a:r>
            <a:r>
              <a:rPr lang="ru-RU" sz="5400" i="1" dirty="0">
                <a:solidFill>
                  <a:schemeClr val="bg1"/>
                </a:solidFill>
                <a:latin typeface="+mj-lt"/>
              </a:rPr>
              <a:t>» 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Клода </a:t>
            </a:r>
            <a:r>
              <a:rPr lang="uk-UA" sz="5400" dirty="0">
                <a:solidFill>
                  <a:schemeClr val="bg1"/>
                </a:solidFill>
                <a:latin typeface="+mj-lt"/>
              </a:rPr>
              <a:t>Дебюссі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9961012-88F3-4D44-80A7-C242BD3B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477" y="-6004"/>
            <a:ext cx="5411523" cy="31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oundtimes.ru/images/kamernaya/166.jpg">
            <a:extLst>
              <a:ext uri="{FF2B5EF4-FFF2-40B4-BE49-F238E27FC236}">
                <a16:creationId xmlns:a16="http://schemas.microsoft.com/office/drawing/2014/main" id="{6AB9DB28-1ED6-4D72-BFA5-FD9E0731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77" y="3102475"/>
            <a:ext cx="5411523" cy="376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7F150D9-F9F9-4C44-8A93-C74352A396A9}"/>
              </a:ext>
            </a:extLst>
          </p:cNvPr>
          <p:cNvSpPr/>
          <p:nvPr/>
        </p:nvSpPr>
        <p:spPr>
          <a:xfrm>
            <a:off x="6780477" y="3032449"/>
            <a:ext cx="5411523" cy="700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263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527823" y="3346286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8487F250-5618-488C-AA91-2D4C36D3D829}"/>
              </a:ext>
            </a:extLst>
          </p:cNvPr>
          <p:cNvSpPr txBox="1"/>
          <p:nvPr/>
        </p:nvSpPr>
        <p:spPr>
          <a:xfrm>
            <a:off x="349382" y="261299"/>
            <a:ext cx="11493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4000" b="1" dirty="0">
                <a:solidFill>
                  <a:schemeClr val="bg1"/>
                </a:solidFill>
                <a:latin typeface="+mj-lt"/>
              </a:rPr>
              <a:t>Найбільш відомі кінофільми та серіали, де використана мелодія ноктюрну «Місячне сяйво»</a:t>
            </a:r>
            <a:endParaRPr lang="uk-UA" sz="1600" b="1" dirty="0">
              <a:solidFill>
                <a:schemeClr val="bg1"/>
              </a:solidFill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26C37AE1-EF3D-435F-BFA0-A2AA4A2E0C13}"/>
              </a:ext>
            </a:extLst>
          </p:cNvPr>
          <p:cNvGrpSpPr/>
          <p:nvPr/>
        </p:nvGrpSpPr>
        <p:grpSpPr>
          <a:xfrm>
            <a:off x="1425402" y="1499012"/>
            <a:ext cx="5299489" cy="5124581"/>
            <a:chOff x="5868365" y="1794069"/>
            <a:chExt cx="5299489" cy="4867546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70BB7C33-C8BF-4DE9-8A23-4EDD230295A9}"/>
                </a:ext>
              </a:extLst>
            </p:cNvPr>
            <p:cNvSpPr/>
            <p:nvPr/>
          </p:nvSpPr>
          <p:spPr>
            <a:xfrm>
              <a:off x="5868365" y="1794069"/>
              <a:ext cx="5299489" cy="4867546"/>
            </a:xfrm>
            <a:prstGeom prst="roundRect">
              <a:avLst>
                <a:gd name="adj" fmla="val 3415"/>
              </a:avLst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B5B1D8-C0EC-496E-AB78-DC1CC5FA6D70}"/>
                </a:ext>
              </a:extLst>
            </p:cNvPr>
            <p:cNvSpPr txBox="1"/>
            <p:nvPr/>
          </p:nvSpPr>
          <p:spPr>
            <a:xfrm>
              <a:off x="6038992" y="1873216"/>
              <a:ext cx="5023413" cy="478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Западный мир (2016)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Тутанхамон (2016)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Вечность (2016)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Моцарт в джунглях (2016)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Афера по-американски (2013)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Судная ночь (2013)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Ученик мастера (2012)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Разрушители (2011)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Восстание планеты обезьян (2011)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Сумерки. Сага. Затмение (2010)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Курьер (2010)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Сумерки (2008)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Гнев (2004)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Одиннадцать друзей </a:t>
              </a:r>
              <a:r>
                <a:rPr lang="ru-RU" sz="2400" b="1" dirty="0" err="1">
                  <a:solidFill>
                    <a:schemeClr val="accent4"/>
                  </a:solidFill>
                  <a:latin typeface="+mj-lt"/>
                </a:rPr>
                <a:t>Оушена</a:t>
              </a: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 (2001)</a:t>
              </a:r>
            </a:p>
            <a:p>
              <a:pPr>
                <a:lnSpc>
                  <a:spcPct val="90000"/>
                </a:lnSpc>
              </a:pPr>
              <a:r>
                <a:rPr lang="ru-RU" sz="2400" b="1" dirty="0">
                  <a:solidFill>
                    <a:schemeClr val="accent4"/>
                  </a:solidFill>
                  <a:latin typeface="+mj-lt"/>
                </a:rPr>
                <a:t>Казино Рояль (1967)</a:t>
              </a:r>
            </a:p>
          </p:txBody>
        </p:sp>
      </p:grpSp>
      <p:pic>
        <p:nvPicPr>
          <p:cNvPr id="19" name="Місце для зображення 9">
            <a:extLst>
              <a:ext uri="{FF2B5EF4-FFF2-40B4-BE49-F238E27FC236}">
                <a16:creationId xmlns:a16="http://schemas.microsoft.com/office/drawing/2014/main" id="{30A3232D-6023-4AB6-8B66-9CECC0C67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r="21311"/>
          <a:stretch>
            <a:fillRect/>
          </a:stretch>
        </p:blipFill>
        <p:spPr>
          <a:xfrm>
            <a:off x="7541865" y="1499012"/>
            <a:ext cx="4650135" cy="5392964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975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лод Дебюссі">
            <a:hlinkClick r:id="" action="ppaction://media"/>
            <a:extLst>
              <a:ext uri="{FF2B5EF4-FFF2-40B4-BE49-F238E27FC236}">
                <a16:creationId xmlns:a16="http://schemas.microsoft.com/office/drawing/2014/main" id="{3ACA2B7D-CA1B-480B-BE42-088DB4833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67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лод Дебюсі 1">
            <a:hlinkClick r:id="" action="ppaction://media"/>
            <a:extLst>
              <a:ext uri="{FF2B5EF4-FFF2-40B4-BE49-F238E27FC236}">
                <a16:creationId xmlns:a16="http://schemas.microsoft.com/office/drawing/2014/main" id="{FB3964D8-AC9D-4454-9366-EAFD48C2C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365" y="0"/>
            <a:ext cx="9067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лод Дебюсі 2">
            <a:hlinkClick r:id="" action="ppaction://media"/>
            <a:extLst>
              <a:ext uri="{FF2B5EF4-FFF2-40B4-BE49-F238E27FC236}">
                <a16:creationId xmlns:a16="http://schemas.microsoft.com/office/drawing/2014/main" id="{2A498CE9-A79E-46FE-A6BC-486319752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584" y="0"/>
            <a:ext cx="914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9159</TotalTime>
  <Words>98</Words>
  <Application>Microsoft Office PowerPoint</Application>
  <PresentationFormat>Широкий екран</PresentationFormat>
  <Paragraphs>19</Paragraphs>
  <Slides>5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14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888</cp:revision>
  <dcterms:created xsi:type="dcterms:W3CDTF">2017-04-03T03:04:12Z</dcterms:created>
  <dcterms:modified xsi:type="dcterms:W3CDTF">2019-02-17T17:06:45Z</dcterms:modified>
</cp:coreProperties>
</file>